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306" r:id="rId3"/>
    <p:sldId id="307" r:id="rId4"/>
    <p:sldId id="308" r:id="rId5"/>
    <p:sldId id="309" r:id="rId6"/>
    <p:sldId id="315" r:id="rId7"/>
    <p:sldId id="316" r:id="rId8"/>
    <p:sldId id="314" r:id="rId9"/>
    <p:sldId id="311" r:id="rId10"/>
    <p:sldId id="312" r:id="rId11"/>
    <p:sldId id="313" r:id="rId12"/>
  </p:sldIdLst>
  <p:sldSz cx="9144000" cy="5143500" type="screen16x9"/>
  <p:notesSz cx="13258800" cy="23925213"/>
  <p:defaultTextStyle>
    <a:defPPr>
      <a:defRPr lang="en-US"/>
    </a:defPPr>
    <a:lvl1pPr marL="0" algn="l" defTabSz="725805" rtl="0" eaLnBrk="1" latinLnBrk="0" hangingPunct="1">
      <a:defRPr sz="2858" kern="1200">
        <a:solidFill>
          <a:schemeClr val="tx1"/>
        </a:solidFill>
        <a:latin typeface="+mn-lt"/>
        <a:ea typeface="+mn-ea"/>
        <a:cs typeface="+mn-cs"/>
      </a:defRPr>
    </a:lvl1pPr>
    <a:lvl2pPr marL="725805" algn="l" defTabSz="725805" rtl="0" eaLnBrk="1" latinLnBrk="0" hangingPunct="1">
      <a:defRPr sz="2858" kern="1200">
        <a:solidFill>
          <a:schemeClr val="tx1"/>
        </a:solidFill>
        <a:latin typeface="+mn-lt"/>
        <a:ea typeface="+mn-ea"/>
        <a:cs typeface="+mn-cs"/>
      </a:defRPr>
    </a:lvl2pPr>
    <a:lvl3pPr marL="1451610" algn="l" defTabSz="725805" rtl="0" eaLnBrk="1" latinLnBrk="0" hangingPunct="1">
      <a:defRPr sz="2858" kern="1200">
        <a:solidFill>
          <a:schemeClr val="tx1"/>
        </a:solidFill>
        <a:latin typeface="+mn-lt"/>
        <a:ea typeface="+mn-ea"/>
        <a:cs typeface="+mn-cs"/>
      </a:defRPr>
    </a:lvl3pPr>
    <a:lvl4pPr marL="2177415" algn="l" defTabSz="725805" rtl="0" eaLnBrk="1" latinLnBrk="0" hangingPunct="1">
      <a:defRPr sz="2858" kern="1200">
        <a:solidFill>
          <a:schemeClr val="tx1"/>
        </a:solidFill>
        <a:latin typeface="+mn-lt"/>
        <a:ea typeface="+mn-ea"/>
        <a:cs typeface="+mn-cs"/>
      </a:defRPr>
    </a:lvl4pPr>
    <a:lvl5pPr marL="2903220" algn="l" defTabSz="725805" rtl="0" eaLnBrk="1" latinLnBrk="0" hangingPunct="1">
      <a:defRPr sz="2858" kern="1200">
        <a:solidFill>
          <a:schemeClr val="tx1"/>
        </a:solidFill>
        <a:latin typeface="+mn-lt"/>
        <a:ea typeface="+mn-ea"/>
        <a:cs typeface="+mn-cs"/>
      </a:defRPr>
    </a:lvl5pPr>
    <a:lvl6pPr marL="3629025" algn="l" defTabSz="725805" rtl="0" eaLnBrk="1" latinLnBrk="0" hangingPunct="1">
      <a:defRPr sz="2858" kern="1200">
        <a:solidFill>
          <a:schemeClr val="tx1"/>
        </a:solidFill>
        <a:latin typeface="+mn-lt"/>
        <a:ea typeface="+mn-ea"/>
        <a:cs typeface="+mn-cs"/>
      </a:defRPr>
    </a:lvl6pPr>
    <a:lvl7pPr marL="4354830" algn="l" defTabSz="725805" rtl="0" eaLnBrk="1" latinLnBrk="0" hangingPunct="1">
      <a:defRPr sz="2858" kern="1200">
        <a:solidFill>
          <a:schemeClr val="tx1"/>
        </a:solidFill>
        <a:latin typeface="+mn-lt"/>
        <a:ea typeface="+mn-ea"/>
        <a:cs typeface="+mn-cs"/>
      </a:defRPr>
    </a:lvl7pPr>
    <a:lvl8pPr marL="5080635" algn="l" defTabSz="725805" rtl="0" eaLnBrk="1" latinLnBrk="0" hangingPunct="1">
      <a:defRPr sz="2858" kern="1200">
        <a:solidFill>
          <a:schemeClr val="tx1"/>
        </a:solidFill>
        <a:latin typeface="+mn-lt"/>
        <a:ea typeface="+mn-ea"/>
        <a:cs typeface="+mn-cs"/>
      </a:defRPr>
    </a:lvl8pPr>
    <a:lvl9pPr marL="5806440" algn="l" defTabSz="725805" rtl="0" eaLnBrk="1" latinLnBrk="0" hangingPunct="1">
      <a:defRPr sz="28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8" autoAdjust="0"/>
    <p:restoredTop sz="69436" autoAdjust="0"/>
  </p:normalViewPr>
  <p:slideViewPr>
    <p:cSldViewPr snapToGrid="0">
      <p:cViewPr>
        <p:scale>
          <a:sx n="150" d="100"/>
          <a:sy n="150" d="100"/>
        </p:scale>
        <p:origin x="210" y="498"/>
      </p:cViewPr>
      <p:guideLst>
        <p:guide orient="horz" pos="1619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45163" cy="12001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510463" y="0"/>
            <a:ext cx="5745162" cy="12001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99E343-260D-4C58-8D1C-AF418110B6B9}" type="datetimeFigureOut">
              <a:rPr lang="de-DE" smtClean="0"/>
              <a:t>06.09.2022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46100" y="2990850"/>
            <a:ext cx="14351000" cy="8074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5563" y="11514138"/>
            <a:ext cx="10607675" cy="9420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22725063"/>
            <a:ext cx="5745163" cy="12001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510463" y="22725063"/>
            <a:ext cx="5745162" cy="12001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E189E-C385-4E36-8468-6587C3E8C9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818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1pPr>
    <a:lvl2pPr marL="725805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2pPr>
    <a:lvl3pPr marL="1451610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3pPr>
    <a:lvl4pPr marL="2177415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4pPr>
    <a:lvl5pPr marL="2903220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5pPr>
    <a:lvl6pPr marL="3629025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6pPr>
    <a:lvl7pPr marL="4354830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7pPr>
    <a:lvl8pPr marL="5080635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8pPr>
    <a:lvl9pPr marL="5806440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E189E-C385-4E36-8468-6587C3E8C9E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402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412FE8-8299-4E9B-B482-0C77B423649D}"/>
              </a:ext>
            </a:extLst>
          </p:cNvPr>
          <p:cNvSpPr/>
          <p:nvPr userDrawn="1"/>
        </p:nvSpPr>
        <p:spPr>
          <a:xfrm>
            <a:off x="0" y="0"/>
            <a:ext cx="9144000" cy="2000196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7"/>
          </a:p>
        </p:txBody>
      </p:sp>
      <p:pic>
        <p:nvPicPr>
          <p:cNvPr id="8" name="Picture 7" descr="A close-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E4ABE32D-A3BD-495B-BB6D-CB566D7761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5" y="-770"/>
            <a:ext cx="2346506" cy="2000964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8578DF09-5C9E-4C58-8712-BA2AC403B8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6" y="171445"/>
            <a:ext cx="1816680" cy="628633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 hidden="1">
            <a:extLst>
              <a:ext uri="{FF2B5EF4-FFF2-40B4-BE49-F238E27FC236}">
                <a16:creationId xmlns:a16="http://schemas.microsoft.com/office/drawing/2014/main" id="{06393A62-E434-40B2-A8F8-9445E52B748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772"/>
            <a:ext cx="9141896" cy="51435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76" y="1511499"/>
            <a:ext cx="6858001" cy="373659"/>
          </a:xfrm>
        </p:spPr>
        <p:txBody>
          <a:bodyPr lIns="0" tIns="0">
            <a:normAutofit/>
          </a:bodyPr>
          <a:lstStyle>
            <a:lvl1pPr marL="0" indent="0" algn="l">
              <a:buNone/>
              <a:defRPr sz="1746" b="1">
                <a:solidFill>
                  <a:schemeClr val="bg1"/>
                </a:solidFill>
                <a:latin typeface="LM Sans 10" panose="00000500000000000000" pitchFamily="50" charset="0"/>
              </a:defRPr>
            </a:lvl1pPr>
            <a:lvl2pPr marL="342870" indent="0" algn="ctr">
              <a:buNone/>
              <a:defRPr sz="1500"/>
            </a:lvl2pPr>
            <a:lvl3pPr marL="685741" indent="0" algn="ctr">
              <a:buNone/>
              <a:defRPr sz="1349"/>
            </a:lvl3pPr>
            <a:lvl4pPr marL="1028611" indent="0" algn="ctr">
              <a:buNone/>
              <a:defRPr sz="1200"/>
            </a:lvl4pPr>
            <a:lvl5pPr marL="1371481" indent="0" algn="ctr">
              <a:buNone/>
              <a:defRPr sz="1200"/>
            </a:lvl5pPr>
            <a:lvl6pPr marL="1714351" indent="0" algn="ctr">
              <a:buNone/>
              <a:defRPr sz="1200"/>
            </a:lvl6pPr>
            <a:lvl7pPr marL="2057222" indent="0" algn="ctr">
              <a:buNone/>
              <a:defRPr sz="1200"/>
            </a:lvl7pPr>
            <a:lvl8pPr marL="2400092" indent="0" algn="ctr">
              <a:buNone/>
              <a:defRPr sz="1200"/>
            </a:lvl8pPr>
            <a:lvl9pPr marL="274296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76" y="1113959"/>
            <a:ext cx="6858001" cy="397539"/>
          </a:xfrm>
        </p:spPr>
        <p:txBody>
          <a:bodyPr lIns="0" tIns="0" anchor="t" anchorCtr="0">
            <a:normAutofit/>
          </a:bodyPr>
          <a:lstStyle>
            <a:lvl1pPr algn="l">
              <a:defRPr sz="2223" b="1">
                <a:solidFill>
                  <a:schemeClr val="bg1"/>
                </a:solidFill>
                <a:latin typeface="LM Sans 10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59E6447-6935-46F0-85B6-BC782B1840B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546" y="3314611"/>
            <a:ext cx="2857773" cy="143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86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0" y="740570"/>
            <a:ext cx="4629151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70" indent="0">
              <a:buNone/>
              <a:defRPr sz="2100"/>
            </a:lvl2pPr>
            <a:lvl3pPr marL="685741" indent="0">
              <a:buNone/>
              <a:defRPr sz="1800"/>
            </a:lvl3pPr>
            <a:lvl4pPr marL="1028611" indent="0">
              <a:buNone/>
              <a:defRPr sz="1500"/>
            </a:lvl4pPr>
            <a:lvl5pPr marL="1371481" indent="0">
              <a:buNone/>
              <a:defRPr sz="1500"/>
            </a:lvl5pPr>
            <a:lvl6pPr marL="1714351" indent="0">
              <a:buNone/>
              <a:defRPr sz="1500"/>
            </a:lvl6pPr>
            <a:lvl7pPr marL="2057222" indent="0">
              <a:buNone/>
              <a:defRPr sz="1500"/>
            </a:lvl7pPr>
            <a:lvl8pPr marL="2400092" indent="0">
              <a:buNone/>
              <a:defRPr sz="1500"/>
            </a:lvl8pPr>
            <a:lvl9pPr marL="274296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1543051"/>
            <a:ext cx="2949177" cy="2292350"/>
          </a:xfrm>
        </p:spPr>
        <p:txBody>
          <a:bodyPr/>
          <a:lstStyle>
            <a:lvl1pPr marL="0" indent="0">
              <a:buNone/>
              <a:defRPr sz="1200"/>
            </a:lvl1pPr>
            <a:lvl2pPr marL="342870" indent="0">
              <a:buNone/>
              <a:defRPr sz="1049"/>
            </a:lvl2pPr>
            <a:lvl3pPr marL="685741" indent="0">
              <a:buNone/>
              <a:defRPr sz="900"/>
            </a:lvl3pPr>
            <a:lvl4pPr marL="1028611" indent="0">
              <a:buNone/>
              <a:defRPr sz="749"/>
            </a:lvl4pPr>
            <a:lvl5pPr marL="1371481" indent="0">
              <a:buNone/>
              <a:defRPr sz="749"/>
            </a:lvl5pPr>
            <a:lvl6pPr marL="1714351" indent="0">
              <a:buNone/>
              <a:defRPr sz="749"/>
            </a:lvl6pPr>
            <a:lvl7pPr marL="2057222" indent="0">
              <a:buNone/>
              <a:defRPr sz="749"/>
            </a:lvl7pPr>
            <a:lvl8pPr marL="2400092" indent="0">
              <a:buNone/>
              <a:defRPr sz="749"/>
            </a:lvl8pPr>
            <a:lvl9pPr marL="2742962" indent="0">
              <a:buNone/>
              <a:defRPr sz="74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/>
              <a:t>Encrypted Fast Covariance Intersection</a:t>
            </a:r>
            <a:r>
              <a:rPr lang="en-US" dirty="0"/>
              <a:t> | Marko Ristic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BCA04B-136D-4AB6-8DB0-F416E346540A}"/>
              </a:ext>
            </a:extLst>
          </p:cNvPr>
          <p:cNvSpPr txBox="1">
            <a:spLocks/>
          </p:cNvSpPr>
          <p:nvPr userDrawn="1"/>
        </p:nvSpPr>
        <p:spPr>
          <a:xfrm>
            <a:off x="0" y="2"/>
            <a:ext cx="5746505" cy="520146"/>
          </a:xfrm>
          <a:prstGeom prst="rect">
            <a:avLst/>
          </a:prstGeom>
        </p:spPr>
        <p:txBody>
          <a:bodyPr vert="horz" lIns="144000" tIns="0" rIns="91440" bIns="0" rtlCol="0" anchor="ctr">
            <a:noAutofit/>
          </a:bodyPr>
          <a:lstStyle>
            <a:lvl1pPr algn="l" defTabSz="68574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89" b="1" kern="1200">
                <a:solidFill>
                  <a:srgbClr val="0068B4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9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/>
              <a:t>Encrypted Fast Covariance Intersection</a:t>
            </a:r>
            <a:r>
              <a:rPr lang="en-US" dirty="0"/>
              <a:t> | Marko Ristic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1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99" y="1127290"/>
            <a:ext cx="8424000" cy="3263503"/>
          </a:xfrm>
        </p:spPr>
        <p:txBody>
          <a:bodyPr/>
          <a:lstStyle>
            <a:lvl1pPr>
              <a:defRPr sz="1588"/>
            </a:lvl1pPr>
            <a:lvl2pPr>
              <a:defRPr sz="1429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/>
              <a:t>Encrypted Fast Covariance Intersection</a:t>
            </a:r>
            <a:r>
              <a:rPr lang="en-US" dirty="0"/>
              <a:t> | Marko Ristic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7811F3-2B1B-454C-BB37-A5194CD12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741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99" y="2772000"/>
            <a:ext cx="7704000" cy="1008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540" b="1" kern="1200" cap="none" baseline="0" dirty="0" smtClean="0">
                <a:solidFill>
                  <a:srgbClr val="0068B4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defTabSz="1088614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537200"/>
            <a:ext cx="7704000" cy="1125140"/>
          </a:xfrm>
        </p:spPr>
        <p:txBody>
          <a:bodyPr lIns="0" rIns="0" anchor="b" anchorCtr="0">
            <a:noAutofit/>
          </a:bodyPr>
          <a:lstStyle>
            <a:lvl1pPr marL="0" indent="0">
              <a:buNone/>
              <a:defRPr lang="en-US" sz="1746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41" indent="0">
              <a:buNone/>
              <a:defRPr sz="1349">
                <a:solidFill>
                  <a:schemeClr val="tx1">
                    <a:tint val="75000"/>
                  </a:schemeClr>
                </a:solidFill>
              </a:defRPr>
            </a:lvl3pPr>
            <a:lvl4pPr marL="102861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8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2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09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6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017BEA-4CDF-4582-BE6F-0E2D889EE152}"/>
              </a:ext>
            </a:extLst>
          </p:cNvPr>
          <p:cNvSpPr/>
          <p:nvPr userDrawn="1"/>
        </p:nvSpPr>
        <p:spPr>
          <a:xfrm>
            <a:off x="0" y="4972057"/>
            <a:ext cx="9144000" cy="171444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37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91F8C10-2B76-486B-A47D-DC683355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01764" y="4972052"/>
            <a:ext cx="857332" cy="17144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35" b="1">
                <a:solidFill>
                  <a:schemeClr val="bg1"/>
                </a:solidFill>
              </a:defRPr>
            </a:lvl1pPr>
          </a:lstStyle>
          <a:p>
            <a:fld id="{DA08224A-2920-4020-A8B1-52A27C9B37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E360BAA-27BD-42D0-9FD8-9E3B57047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777" y="4972054"/>
            <a:ext cx="3086099" cy="171444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Encrypted Fast Covariance Intersection</a:t>
            </a:r>
            <a:r>
              <a:rPr lang="en-US" dirty="0"/>
              <a:t> | Marko Ristic</a:t>
            </a:r>
          </a:p>
        </p:txBody>
      </p:sp>
    </p:spTree>
    <p:extLst>
      <p:ext uri="{BB962C8B-B14F-4D97-AF65-F5344CB8AC3E}">
        <p14:creationId xmlns:p14="http://schemas.microsoft.com/office/powerpoint/2010/main" val="1978247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written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ctangle 232">
            <a:extLst>
              <a:ext uri="{FF2B5EF4-FFF2-40B4-BE49-F238E27FC236}">
                <a16:creationId xmlns:a16="http://schemas.microsoft.com/office/drawing/2014/main" id="{515F8C94-0478-4A60-832B-7BFC87CB0F48}"/>
              </a:ext>
            </a:extLst>
          </p:cNvPr>
          <p:cNvSpPr/>
          <p:nvPr userDrawn="1"/>
        </p:nvSpPr>
        <p:spPr>
          <a:xfrm>
            <a:off x="0" y="4972057"/>
            <a:ext cx="9144000" cy="171444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3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7E7DE-BF28-4E6B-AFFD-72E3DF23EBE8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76C9F-2972-4EE5-AD1C-DB32FE35F744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/>
              <a:t>Encrypted Fast Covariance Intersection</a:t>
            </a:r>
            <a:r>
              <a:rPr lang="en-US" dirty="0"/>
              <a:t> | Marko 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504B0-F330-4AD2-9605-68A566A3E40B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2859C5-EC02-4E0F-8742-B72E40F302E0}"/>
              </a:ext>
            </a:extLst>
          </p:cNvPr>
          <p:cNvGrpSpPr/>
          <p:nvPr userDrawn="1"/>
        </p:nvGrpSpPr>
        <p:grpSpPr>
          <a:xfrm>
            <a:off x="-1" y="520148"/>
            <a:ext cx="9146192" cy="4451903"/>
            <a:chOff x="-1" y="520148"/>
            <a:chExt cx="9146192" cy="4451903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1F1038E-4EAD-4D32-B7CE-3379F49F461E}"/>
                </a:ext>
              </a:extLst>
            </p:cNvPr>
            <p:cNvGrpSpPr/>
            <p:nvPr userDrawn="1"/>
          </p:nvGrpSpPr>
          <p:grpSpPr>
            <a:xfrm>
              <a:off x="-1" y="644540"/>
              <a:ext cx="9146191" cy="3641022"/>
              <a:chOff x="139700" y="1063145"/>
              <a:chExt cx="8890000" cy="3539331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97CFA360-CC8D-4C87-A4F7-8AD2DC0C6796}"/>
                  </a:ext>
                </a:extLst>
              </p:cNvPr>
              <p:cNvCxnSpPr/>
              <p:nvPr/>
            </p:nvCxnSpPr>
            <p:spPr>
              <a:xfrm>
                <a:off x="139700" y="1063145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389B793-C554-44B3-9AC5-1117E86FC4B7}"/>
                  </a:ext>
                </a:extLst>
              </p:cNvPr>
              <p:cNvCxnSpPr/>
              <p:nvPr/>
            </p:nvCxnSpPr>
            <p:spPr>
              <a:xfrm>
                <a:off x="139700" y="1194231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D77913B-013B-4F17-BB17-921BCC91C592}"/>
                  </a:ext>
                </a:extLst>
              </p:cNvPr>
              <p:cNvCxnSpPr/>
              <p:nvPr/>
            </p:nvCxnSpPr>
            <p:spPr>
              <a:xfrm>
                <a:off x="139700" y="1325317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4EDBE0ED-F91F-4663-9BBE-C3CB9B7D2F20}"/>
                  </a:ext>
                </a:extLst>
              </p:cNvPr>
              <p:cNvCxnSpPr/>
              <p:nvPr/>
            </p:nvCxnSpPr>
            <p:spPr>
              <a:xfrm>
                <a:off x="139700" y="1456403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D3EFF0EA-78E6-4054-9061-126AB8576EAA}"/>
                  </a:ext>
                </a:extLst>
              </p:cNvPr>
              <p:cNvCxnSpPr/>
              <p:nvPr/>
            </p:nvCxnSpPr>
            <p:spPr>
              <a:xfrm>
                <a:off x="139700" y="1587489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1E26CCB-BC0E-46C8-9B15-D4C9F3E71C87}"/>
                  </a:ext>
                </a:extLst>
              </p:cNvPr>
              <p:cNvCxnSpPr/>
              <p:nvPr/>
            </p:nvCxnSpPr>
            <p:spPr>
              <a:xfrm>
                <a:off x="139700" y="1718575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946D5C31-C4A6-4497-8EFB-316E92D702E4}"/>
                  </a:ext>
                </a:extLst>
              </p:cNvPr>
              <p:cNvCxnSpPr/>
              <p:nvPr/>
            </p:nvCxnSpPr>
            <p:spPr>
              <a:xfrm>
                <a:off x="139700" y="1849661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2E5D23D3-F8EA-4E31-A759-47D0B324744A}"/>
                  </a:ext>
                </a:extLst>
              </p:cNvPr>
              <p:cNvCxnSpPr/>
              <p:nvPr/>
            </p:nvCxnSpPr>
            <p:spPr>
              <a:xfrm>
                <a:off x="139700" y="1980747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84C09AB4-7A67-42B7-9925-31DFCB23CEB5}"/>
                  </a:ext>
                </a:extLst>
              </p:cNvPr>
              <p:cNvCxnSpPr/>
              <p:nvPr/>
            </p:nvCxnSpPr>
            <p:spPr>
              <a:xfrm>
                <a:off x="139700" y="2111833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E204A25C-5C6F-4115-B31A-3405ACF81C7D}"/>
                  </a:ext>
                </a:extLst>
              </p:cNvPr>
              <p:cNvCxnSpPr/>
              <p:nvPr/>
            </p:nvCxnSpPr>
            <p:spPr>
              <a:xfrm>
                <a:off x="139700" y="2242919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3622B9FD-EF08-47C7-B415-A6AAB0E0FE19}"/>
                  </a:ext>
                </a:extLst>
              </p:cNvPr>
              <p:cNvCxnSpPr/>
              <p:nvPr/>
            </p:nvCxnSpPr>
            <p:spPr>
              <a:xfrm>
                <a:off x="139700" y="2374005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DEBFA9C5-3C78-4D6E-9C6E-CBDACDDC8413}"/>
                  </a:ext>
                </a:extLst>
              </p:cNvPr>
              <p:cNvCxnSpPr/>
              <p:nvPr/>
            </p:nvCxnSpPr>
            <p:spPr>
              <a:xfrm>
                <a:off x="139700" y="2505091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DDFA6F5D-D1D2-4D6B-9282-904395C857FD}"/>
                  </a:ext>
                </a:extLst>
              </p:cNvPr>
              <p:cNvCxnSpPr/>
              <p:nvPr/>
            </p:nvCxnSpPr>
            <p:spPr>
              <a:xfrm>
                <a:off x="139700" y="2636177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15B4143B-D64D-4EFB-BE4D-EC20EE3B0DC5}"/>
                  </a:ext>
                </a:extLst>
              </p:cNvPr>
              <p:cNvCxnSpPr/>
              <p:nvPr/>
            </p:nvCxnSpPr>
            <p:spPr>
              <a:xfrm>
                <a:off x="139700" y="2767263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6406653F-57EC-4D31-91BD-96870CAF0F46}"/>
                  </a:ext>
                </a:extLst>
              </p:cNvPr>
              <p:cNvCxnSpPr/>
              <p:nvPr/>
            </p:nvCxnSpPr>
            <p:spPr>
              <a:xfrm>
                <a:off x="139700" y="2898349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A8890A75-E971-4E67-9CDE-9BC303B001F6}"/>
                  </a:ext>
                </a:extLst>
              </p:cNvPr>
              <p:cNvCxnSpPr/>
              <p:nvPr/>
            </p:nvCxnSpPr>
            <p:spPr>
              <a:xfrm>
                <a:off x="139700" y="3029435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DFC5D590-EEED-4190-BF1D-A37C8BDBB003}"/>
                  </a:ext>
                </a:extLst>
              </p:cNvPr>
              <p:cNvCxnSpPr/>
              <p:nvPr/>
            </p:nvCxnSpPr>
            <p:spPr>
              <a:xfrm>
                <a:off x="139700" y="3160521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F311371-0B7F-4ABD-A589-0DE8463A9C6E}"/>
                  </a:ext>
                </a:extLst>
              </p:cNvPr>
              <p:cNvCxnSpPr/>
              <p:nvPr/>
            </p:nvCxnSpPr>
            <p:spPr>
              <a:xfrm>
                <a:off x="139700" y="3291607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D18982FE-687E-4976-BEB1-45E385B99041}"/>
                  </a:ext>
                </a:extLst>
              </p:cNvPr>
              <p:cNvCxnSpPr/>
              <p:nvPr/>
            </p:nvCxnSpPr>
            <p:spPr>
              <a:xfrm>
                <a:off x="139700" y="3422693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9C5DC5C-CCB6-4E3D-A806-293C7F78DE63}"/>
                  </a:ext>
                </a:extLst>
              </p:cNvPr>
              <p:cNvCxnSpPr/>
              <p:nvPr/>
            </p:nvCxnSpPr>
            <p:spPr>
              <a:xfrm>
                <a:off x="139700" y="3553779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9BA2C50D-8541-4450-BE9C-7C6DBB688816}"/>
                  </a:ext>
                </a:extLst>
              </p:cNvPr>
              <p:cNvCxnSpPr/>
              <p:nvPr/>
            </p:nvCxnSpPr>
            <p:spPr>
              <a:xfrm>
                <a:off x="139700" y="3684865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F8B6E97-AFE9-4EB0-877B-EECC07520C89}"/>
                  </a:ext>
                </a:extLst>
              </p:cNvPr>
              <p:cNvCxnSpPr/>
              <p:nvPr/>
            </p:nvCxnSpPr>
            <p:spPr>
              <a:xfrm>
                <a:off x="139700" y="3815951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B232DD54-E32F-46A2-BCD8-CF8E7451772B}"/>
                  </a:ext>
                </a:extLst>
              </p:cNvPr>
              <p:cNvCxnSpPr/>
              <p:nvPr/>
            </p:nvCxnSpPr>
            <p:spPr>
              <a:xfrm>
                <a:off x="139700" y="3947037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BA326D9E-4AF2-4FE3-AB74-2530C8B02F8F}"/>
                  </a:ext>
                </a:extLst>
              </p:cNvPr>
              <p:cNvCxnSpPr/>
              <p:nvPr/>
            </p:nvCxnSpPr>
            <p:spPr>
              <a:xfrm>
                <a:off x="139700" y="4078123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7D476A39-FF21-4835-8315-83114EBBD2F4}"/>
                  </a:ext>
                </a:extLst>
              </p:cNvPr>
              <p:cNvCxnSpPr/>
              <p:nvPr/>
            </p:nvCxnSpPr>
            <p:spPr>
              <a:xfrm>
                <a:off x="139700" y="4209209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68E4CCAB-B576-4E81-B930-1B9E80C4DA9D}"/>
                  </a:ext>
                </a:extLst>
              </p:cNvPr>
              <p:cNvCxnSpPr/>
              <p:nvPr/>
            </p:nvCxnSpPr>
            <p:spPr>
              <a:xfrm>
                <a:off x="139700" y="4340295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DBCDE072-2225-46CA-9EFB-48A1926E6C65}"/>
                  </a:ext>
                </a:extLst>
              </p:cNvPr>
              <p:cNvCxnSpPr/>
              <p:nvPr/>
            </p:nvCxnSpPr>
            <p:spPr>
              <a:xfrm>
                <a:off x="139700" y="4471381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A645C199-23A5-4AA4-B8D7-BD8427AAFB1A}"/>
                  </a:ext>
                </a:extLst>
              </p:cNvPr>
              <p:cNvCxnSpPr/>
              <p:nvPr/>
            </p:nvCxnSpPr>
            <p:spPr>
              <a:xfrm>
                <a:off x="139700" y="4602476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20ECBE87-E19D-47D3-83BE-F25AEB00D72E}"/>
                </a:ext>
              </a:extLst>
            </p:cNvPr>
            <p:cNvGrpSpPr/>
            <p:nvPr userDrawn="1"/>
          </p:nvGrpSpPr>
          <p:grpSpPr>
            <a:xfrm>
              <a:off x="110067" y="520148"/>
              <a:ext cx="8912813" cy="4451903"/>
              <a:chOff x="235573" y="916827"/>
              <a:chExt cx="8663159" cy="3797693"/>
            </a:xfrm>
          </p:grpSpPr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29661DF7-5C13-4669-802C-D341AA9EEC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573" y="916827"/>
                <a:ext cx="5727" cy="3796652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1F3B96B1-1FC9-43BC-B8D9-C7BB193D0E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473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6C80F09E-B88D-4429-995E-9145DDB209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646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E290F4C6-66A0-459B-971B-1D89CF303A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819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63907602-4793-4A33-A76F-0293483059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992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76AD646-BA5F-4B44-BC2E-02C019C869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7165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98C8FEA-ACE8-4AD7-97FC-94AD35BF17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338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0A12E62B-8E1C-4493-B4E2-2060CE219F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9511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0C941FCB-16C1-46F4-9960-7A1F7D3897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0684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2DD357D1-4751-4A67-86C2-941BD6C881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1857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267CD630-22CE-4AA7-B729-979B4F9203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030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4768A4A-2C5E-435B-ABA9-0BFC187D91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4203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F58457D4-054A-4E63-BFA7-1325107537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5376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9501DBAD-32C7-4AB6-994A-13B9C70128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6549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F0C34DE-7E41-498A-9A7A-247BEAF7BA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7722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A767565-AFAE-4F12-AECC-6AA159337A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8895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02CBD386-5D89-4736-907B-E0932AEA03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0068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D78D8E1-37F8-471C-A8D3-CB80C2D9C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1241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421B7BF-C0EA-42CA-9251-A299F24DB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2414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631F739C-4854-4725-8426-7FC7D0BD82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587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20DF593B-560C-4576-A7E6-8FD86925AF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64760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48AD5DE8-6B45-4A55-A576-6705A8A71F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5933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753CD58-617C-4252-8669-EADBA62DC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7106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B4958A54-FBF7-4410-B633-BE66F88C91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8279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37EE6497-BB3C-45A5-ABCF-9EB939B74B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452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E3DE96B-396C-46A3-8F84-1A721C5C1E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0625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A3A89714-B900-4429-89A2-2377AAAD96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1798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61C37BCD-6C19-4894-9097-21E68EB060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2971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6BD2EB6B-E467-46D4-8D9B-9390873123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4144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87CD1BD-8496-45B0-9326-8F4D4F9CF8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45317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DDB09C-D791-4DE0-B8E7-3F20876E80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6490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00CB01A6-D7F4-430C-896E-8656F0DFE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7663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3C4C4272-62DB-49AC-9490-B837A1F956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8836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7D89EFD3-A5C6-464C-AFC1-E0AB33BDD8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0009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11321313-C76A-4E55-98C3-4ECE82854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01182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CB55432B-0E61-4034-BC35-993525084E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2355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58144430-2056-4D17-9561-E4AA8037FD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3528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7CAC86C4-21EB-4847-A2EE-4D92448C46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4701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6306D6E3-F6CE-4956-A78E-E1C074A9A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5874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E6C6855F-E467-4F50-AD01-966139F934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7047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4B772869-907B-4597-B828-124627B197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8220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11D36C5D-07B0-4210-B926-AFD278BAD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9393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237B906C-5F1E-41D2-9877-30BFC109E8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0566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C1111C3B-532D-4FFE-98CD-5558ACE398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1739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41FA7C79-AB55-4D36-8B22-3C23538A0D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2912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3C529C94-76C8-4649-BEA9-681C532188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4085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3ED77D26-C5E4-48BA-82C9-1902483C73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5258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436DD739-B426-4AC5-995E-1C60C33906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6431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F6603D84-92C3-45A5-B089-0C7E7F4C6B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7604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80576F8-AACA-45EF-943E-AEF491C5AF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8777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8BA5A93-B2BD-4633-A6FE-8C00EA6838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9950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6F7EADFF-C7C2-4A9F-A352-731B7AE4E9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1123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B2CEE9CF-8963-416D-945B-46BB76FAB0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2296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353336F6-E001-4733-BE57-26AF7432DB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3469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02521AE-6DFA-4CAC-A4B1-EF124D6C9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4642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235D2FDB-25A2-4B5E-8BD4-166CD0F1C2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55815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A0DA8A96-25A8-45C8-9467-47525DB516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86988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9646CEE2-09FB-4499-B2F2-BCD10A0087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8161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9AD3893-910A-4655-9162-19DCA87A7B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9334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9716DB1A-B95F-45B7-A643-4F70CD9732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80507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C75F51EF-4ABF-4998-90B9-E3C9BFEF11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1680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8242F430-5FD5-4B63-BC12-7882B40E9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2853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A229FD04-D74E-4E2E-8CCA-468C1E9F87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74026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BAF2F86F-E2A3-4487-91D4-C0CBF112E9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5199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FF70CF9E-4C86-41A0-B83C-206EF88FE7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36372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D770AB19-5D92-4C57-BCAD-919459D686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7545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5200E11D-CE37-4E8D-8E38-5B1D9D6462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8732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094DCB17-1C1E-4331-9249-47143E57A66A}"/>
                </a:ext>
              </a:extLst>
            </p:cNvPr>
            <p:cNvGrpSpPr/>
            <p:nvPr userDrawn="1"/>
          </p:nvGrpSpPr>
          <p:grpSpPr>
            <a:xfrm>
              <a:off x="0" y="4420423"/>
              <a:ext cx="9146191" cy="539409"/>
              <a:chOff x="139700" y="1063145"/>
              <a:chExt cx="8890000" cy="524344"/>
            </a:xfrm>
          </p:grpSpPr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50B5115C-829C-4D11-9261-176F69DB62C0}"/>
                  </a:ext>
                </a:extLst>
              </p:cNvPr>
              <p:cNvCxnSpPr/>
              <p:nvPr/>
            </p:nvCxnSpPr>
            <p:spPr>
              <a:xfrm>
                <a:off x="139700" y="1063145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81C9BEE-6962-421B-8BF3-2C95D3185ACC}"/>
                  </a:ext>
                </a:extLst>
              </p:cNvPr>
              <p:cNvCxnSpPr/>
              <p:nvPr/>
            </p:nvCxnSpPr>
            <p:spPr>
              <a:xfrm>
                <a:off x="139700" y="1194231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55E0011-5CF2-485D-BD23-643BC8F544C2}"/>
                  </a:ext>
                </a:extLst>
              </p:cNvPr>
              <p:cNvCxnSpPr/>
              <p:nvPr/>
            </p:nvCxnSpPr>
            <p:spPr>
              <a:xfrm>
                <a:off x="139700" y="1325317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5221BBD5-3C60-478D-B919-07BE5A964C5D}"/>
                  </a:ext>
                </a:extLst>
              </p:cNvPr>
              <p:cNvCxnSpPr/>
              <p:nvPr/>
            </p:nvCxnSpPr>
            <p:spPr>
              <a:xfrm>
                <a:off x="139700" y="1456403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6F71288-6B79-4899-9B8B-61B439137AD5}"/>
                  </a:ext>
                </a:extLst>
              </p:cNvPr>
              <p:cNvCxnSpPr/>
              <p:nvPr/>
            </p:nvCxnSpPr>
            <p:spPr>
              <a:xfrm>
                <a:off x="139700" y="1587489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2" name="Picture 231">
            <a:extLst>
              <a:ext uri="{FF2B5EF4-FFF2-40B4-BE49-F238E27FC236}">
                <a16:creationId xmlns:a16="http://schemas.microsoft.com/office/drawing/2014/main" id="{7D0D7221-50D7-4328-9559-7B0835C883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" y="-3958"/>
            <a:ext cx="9144000" cy="62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06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/>
              <a:t>Encrypted Fast Covariance Intersection</a:t>
            </a:r>
            <a:r>
              <a:rPr lang="en-US" dirty="0"/>
              <a:t> | Marko Ristic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979" y="820608"/>
            <a:ext cx="3868340" cy="61793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0" indent="0">
              <a:buNone/>
              <a:defRPr sz="1500" b="1"/>
            </a:lvl2pPr>
            <a:lvl3pPr marL="685741" indent="0">
              <a:buNone/>
              <a:defRPr sz="1349" b="1"/>
            </a:lvl3pPr>
            <a:lvl4pPr marL="1028611" indent="0">
              <a:buNone/>
              <a:defRPr sz="1200" b="1"/>
            </a:lvl4pPr>
            <a:lvl5pPr marL="1371481" indent="0">
              <a:buNone/>
              <a:defRPr sz="1200" b="1"/>
            </a:lvl5pPr>
            <a:lvl6pPr marL="1714351" indent="0">
              <a:buNone/>
              <a:defRPr sz="1200" b="1"/>
            </a:lvl6pPr>
            <a:lvl7pPr marL="2057222" indent="0">
              <a:buNone/>
              <a:defRPr sz="1200" b="1"/>
            </a:lvl7pPr>
            <a:lvl8pPr marL="2400092" indent="0">
              <a:buNone/>
              <a:defRPr sz="1200" b="1"/>
            </a:lvl8pPr>
            <a:lvl9pPr marL="274296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979" y="1438541"/>
            <a:ext cx="3868340" cy="30741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015" y="820608"/>
            <a:ext cx="3887390" cy="61793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0" indent="0">
              <a:buNone/>
              <a:defRPr sz="1500" b="1"/>
            </a:lvl2pPr>
            <a:lvl3pPr marL="685741" indent="0">
              <a:buNone/>
              <a:defRPr sz="1349" b="1"/>
            </a:lvl3pPr>
            <a:lvl4pPr marL="1028611" indent="0">
              <a:buNone/>
              <a:defRPr sz="1200" b="1"/>
            </a:lvl4pPr>
            <a:lvl5pPr marL="1371481" indent="0">
              <a:buNone/>
              <a:defRPr sz="1200" b="1"/>
            </a:lvl5pPr>
            <a:lvl6pPr marL="1714351" indent="0">
              <a:buNone/>
              <a:defRPr sz="1200" b="1"/>
            </a:lvl6pPr>
            <a:lvl7pPr marL="2057222" indent="0">
              <a:buNone/>
              <a:defRPr sz="1200" b="1"/>
            </a:lvl7pPr>
            <a:lvl8pPr marL="2400092" indent="0">
              <a:buNone/>
              <a:defRPr sz="1200" b="1"/>
            </a:lvl8pPr>
            <a:lvl9pPr marL="274296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015" y="1438540"/>
            <a:ext cx="3887390" cy="30741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/>
              <a:t>Encrypted Fast Covariance Intersection</a:t>
            </a:r>
            <a:r>
              <a:rPr lang="en-US" dirty="0"/>
              <a:t> | Marko Ristic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F502166-6DEA-430D-8B89-4B43E84DD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5746505" cy="5201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86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/>
              <a:t>Encrypted Fast Covariance Intersection</a:t>
            </a:r>
            <a:r>
              <a:rPr lang="en-US" dirty="0"/>
              <a:t> | Marko Ristic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6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/>
              <a:t>Encrypted Fast Covariance Intersection</a:t>
            </a:r>
            <a:r>
              <a:rPr lang="en-US" dirty="0"/>
              <a:t> | Marko Ristic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19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0" y="740570"/>
            <a:ext cx="4629151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1543050"/>
            <a:ext cx="2949177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70" indent="0">
              <a:buNone/>
              <a:defRPr sz="1049"/>
            </a:lvl2pPr>
            <a:lvl3pPr marL="685741" indent="0">
              <a:buNone/>
              <a:defRPr sz="900"/>
            </a:lvl3pPr>
            <a:lvl4pPr marL="1028611" indent="0">
              <a:buNone/>
              <a:defRPr sz="749"/>
            </a:lvl4pPr>
            <a:lvl5pPr marL="1371481" indent="0">
              <a:buNone/>
              <a:defRPr sz="749"/>
            </a:lvl5pPr>
            <a:lvl6pPr marL="1714351" indent="0">
              <a:buNone/>
              <a:defRPr sz="749"/>
            </a:lvl6pPr>
            <a:lvl7pPr marL="2057222" indent="0">
              <a:buNone/>
              <a:defRPr sz="749"/>
            </a:lvl7pPr>
            <a:lvl8pPr marL="2400092" indent="0">
              <a:buNone/>
              <a:defRPr sz="749"/>
            </a:lvl8pPr>
            <a:lvl9pPr marL="2742962" indent="0">
              <a:buNone/>
              <a:defRPr sz="74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dirty="0"/>
              <a:t>Encrypted Fast Covariance Intersection</a:t>
            </a:r>
            <a:r>
              <a:rPr lang="en-US" dirty="0"/>
              <a:t> | Marko Ristic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72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936B7A-9643-40F9-898D-F13F5DD46B4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" y="-3958"/>
            <a:ext cx="9144000" cy="62867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CA1300E-B0E6-4BF6-8E57-0DD2B9BC74C3}"/>
              </a:ext>
            </a:extLst>
          </p:cNvPr>
          <p:cNvSpPr/>
          <p:nvPr userDrawn="1"/>
        </p:nvSpPr>
        <p:spPr>
          <a:xfrm>
            <a:off x="0" y="4972057"/>
            <a:ext cx="9144000" cy="171444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37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"/>
            <a:ext cx="5746505" cy="520146"/>
          </a:xfrm>
          <a:prstGeom prst="rect">
            <a:avLst/>
          </a:prstGeom>
        </p:spPr>
        <p:txBody>
          <a:bodyPr vert="horz" lIns="144000" tIns="0" rIns="9144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593" y="1127290"/>
            <a:ext cx="7886701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77" y="4972054"/>
            <a:ext cx="3086099" cy="1714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94" b="1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Encrypted Fast Covariance Intersection</a:t>
            </a:r>
            <a:r>
              <a:rPr lang="en-US" dirty="0"/>
              <a:t> | Marko Ristic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1764" y="4972052"/>
            <a:ext cx="857332" cy="17144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35" b="1">
                <a:solidFill>
                  <a:schemeClr val="bg1"/>
                </a:solidFill>
              </a:defRPr>
            </a:lvl1pPr>
          </a:lstStyle>
          <a:p>
            <a:fld id="{DA08224A-2920-4020-A8B1-52A27C9B37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17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dt="0"/>
  <p:txStyles>
    <p:titleStyle>
      <a:lvl1pPr algn="l" defTabSz="685741" rtl="0" eaLnBrk="1" latinLnBrk="0" hangingPunct="1">
        <a:lnSpc>
          <a:spcPct val="90000"/>
        </a:lnSpc>
        <a:spcBef>
          <a:spcPct val="0"/>
        </a:spcBef>
        <a:buNone/>
        <a:defRPr sz="1889" b="1" kern="1200">
          <a:solidFill>
            <a:srgbClr val="0068B4"/>
          </a:solidFill>
          <a:latin typeface="+mn-lt"/>
          <a:ea typeface="+mj-ea"/>
          <a:cs typeface="+mj-cs"/>
        </a:defRPr>
      </a:lvl1pPr>
    </p:titleStyle>
    <p:bodyStyle>
      <a:lvl1pPr marL="171436" indent="-171436" algn="l" defTabSz="685741" rtl="0" eaLnBrk="1" latinLnBrk="0" hangingPunct="1">
        <a:lnSpc>
          <a:spcPct val="90000"/>
        </a:lnSpc>
        <a:spcBef>
          <a:spcPts val="749"/>
        </a:spcBef>
        <a:buClr>
          <a:srgbClr val="0068B4"/>
        </a:buClr>
        <a:buFont typeface="Arial" panose="020B0604020202020204" pitchFamily="34" charset="0"/>
        <a:buChar char="•"/>
        <a:defRPr sz="1746" kern="1200">
          <a:solidFill>
            <a:schemeClr val="tx1"/>
          </a:solidFill>
          <a:latin typeface="+mn-lt"/>
          <a:ea typeface="+mn-ea"/>
          <a:cs typeface="+mn-cs"/>
        </a:defRPr>
      </a:lvl1pPr>
      <a:lvl2pPr marL="514306" indent="-171436" algn="l" defTabSz="685741" rtl="0" eaLnBrk="1" latinLnBrk="0" hangingPunct="1">
        <a:lnSpc>
          <a:spcPct val="90000"/>
        </a:lnSpc>
        <a:spcBef>
          <a:spcPts val="375"/>
        </a:spcBef>
        <a:buClr>
          <a:srgbClr val="0068B4"/>
        </a:buClr>
        <a:buFont typeface="Arial" panose="020B0604020202020204" pitchFamily="34" charset="0"/>
        <a:buChar char="•"/>
        <a:defRPr sz="1588" kern="1200">
          <a:solidFill>
            <a:schemeClr val="tx1"/>
          </a:solidFill>
          <a:latin typeface="+mn-lt"/>
          <a:ea typeface="+mn-ea"/>
          <a:cs typeface="+mn-cs"/>
        </a:defRPr>
      </a:lvl2pPr>
      <a:lvl3pPr marL="857175" indent="-171436" algn="l" defTabSz="685741" rtl="0" eaLnBrk="1" latinLnBrk="0" hangingPunct="1">
        <a:lnSpc>
          <a:spcPct val="90000"/>
        </a:lnSpc>
        <a:spcBef>
          <a:spcPts val="375"/>
        </a:spcBef>
        <a:buClr>
          <a:srgbClr val="0068B4"/>
        </a:buClr>
        <a:buFont typeface="Arial" panose="020B0604020202020204" pitchFamily="34" charset="0"/>
        <a:buChar char="•"/>
        <a:defRPr sz="1429" kern="1200">
          <a:solidFill>
            <a:schemeClr val="tx1"/>
          </a:solidFill>
          <a:latin typeface="+mn-lt"/>
          <a:ea typeface="+mn-ea"/>
          <a:cs typeface="+mn-cs"/>
        </a:defRPr>
      </a:lvl3pPr>
      <a:lvl4pPr marL="1200045" indent="-171436" algn="l" defTabSz="685741" rtl="0" eaLnBrk="1" latinLnBrk="0" hangingPunct="1">
        <a:lnSpc>
          <a:spcPct val="90000"/>
        </a:lnSpc>
        <a:spcBef>
          <a:spcPts val="375"/>
        </a:spcBef>
        <a:buClr>
          <a:srgbClr val="0068B4"/>
        </a:buClr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542917" indent="-171436" algn="l" defTabSz="685741" rtl="0" eaLnBrk="1" latinLnBrk="0" hangingPunct="1">
        <a:lnSpc>
          <a:spcPct val="90000"/>
        </a:lnSpc>
        <a:spcBef>
          <a:spcPts val="375"/>
        </a:spcBef>
        <a:buClr>
          <a:srgbClr val="0068B4"/>
        </a:buClr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885786" indent="-171436" algn="l" defTabSz="68574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8656" indent="-171436" algn="l" defTabSz="68574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71528" indent="-171436" algn="l" defTabSz="68574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4398" indent="-171436" algn="l" defTabSz="68574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870" algn="l" defTabSz="68574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741" algn="l" defTabSz="68574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611" algn="l" defTabSz="68574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481" algn="l" defTabSz="68574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4351" algn="l" defTabSz="68574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7222" algn="l" defTabSz="68574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400092" algn="l" defTabSz="68574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2962" algn="l" defTabSz="68574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6.jpg"/><Relationship Id="rId5" Type="http://schemas.openxmlformats.org/officeDocument/2006/relationships/hyperlink" Target="https://doi.org/10.1109/LCSYS.2020.3000649" TargetMode="External"/><Relationship Id="rId4" Type="http://schemas.openxmlformats.org/officeDocument/2006/relationships/hyperlink" Target="https://citeseerx.ist.psu.edu/viewdoc/download?doi=10.1.1.106.8515&amp;rep=rep1&amp;type=pdf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5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audio" Target="../media/media2.m4a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microsoft.com/office/2007/relationships/media" Target="../media/media2.m4a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24" Type="http://schemas.openxmlformats.org/officeDocument/2006/relationships/image" Target="../media/image7.pn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23" Type="http://schemas.openxmlformats.org/officeDocument/2006/relationships/image" Target="../media/image27.sv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1.xml"/><Relationship Id="rId7" Type="http://schemas.openxmlformats.org/officeDocument/2006/relationships/image" Target="../media/image30.png"/><Relationship Id="rId12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9.png"/><Relationship Id="rId3" Type="http://schemas.microsoft.com/office/2007/relationships/media" Target="../media/media5.m4a"/><Relationship Id="rId7" Type="http://schemas.openxmlformats.org/officeDocument/2006/relationships/tags" Target="../tags/tag6.xml"/><Relationship Id="rId12" Type="http://schemas.openxmlformats.org/officeDocument/2006/relationships/image" Target="../media/image38.png"/><Relationship Id="rId2" Type="http://schemas.openxmlformats.org/officeDocument/2006/relationships/tags" Target="../tags/tag3.xml"/><Relationship Id="rId16" Type="http://schemas.openxmlformats.org/officeDocument/2006/relationships/image" Target="../media/image7.png"/><Relationship Id="rId1" Type="http://schemas.openxmlformats.org/officeDocument/2006/relationships/tags" Target="../tags/tag2.xml"/><Relationship Id="rId6" Type="http://schemas.openxmlformats.org/officeDocument/2006/relationships/tags" Target="../tags/tag5.xml"/><Relationship Id="rId11" Type="http://schemas.openxmlformats.org/officeDocument/2006/relationships/image" Target="../media/image37.png"/><Relationship Id="rId5" Type="http://schemas.openxmlformats.org/officeDocument/2006/relationships/tags" Target="../tags/tag4.xml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audio" Target="../media/media5.m4a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6.m4a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46.png"/><Relationship Id="rId26" Type="http://schemas.openxmlformats.org/officeDocument/2006/relationships/image" Target="../media/image47.png"/><Relationship Id="rId3" Type="http://schemas.openxmlformats.org/officeDocument/2006/relationships/tags" Target="../tags/tag9.xml"/><Relationship Id="rId21" Type="http://schemas.openxmlformats.org/officeDocument/2006/relationships/image" Target="../media/image30.png"/><Relationship Id="rId7" Type="http://schemas.microsoft.com/office/2007/relationships/media" Target="../media/media6.m4a"/><Relationship Id="rId12" Type="http://schemas.openxmlformats.org/officeDocument/2006/relationships/tags" Target="../tags/tag16.xml"/><Relationship Id="rId17" Type="http://schemas.openxmlformats.org/officeDocument/2006/relationships/image" Target="../media/image45.png"/><Relationship Id="rId25" Type="http://schemas.openxmlformats.org/officeDocument/2006/relationships/image" Target="../media/image34.png"/><Relationship Id="rId2" Type="http://schemas.openxmlformats.org/officeDocument/2006/relationships/tags" Target="../tags/tag8.xml"/><Relationship Id="rId16" Type="http://schemas.openxmlformats.org/officeDocument/2006/relationships/image" Target="../media/image44.png"/><Relationship Id="rId20" Type="http://schemas.openxmlformats.org/officeDocument/2006/relationships/image" Target="../media/image29.png"/><Relationship Id="rId29" Type="http://schemas.openxmlformats.org/officeDocument/2006/relationships/image" Target="../media/image48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5.xml"/><Relationship Id="rId24" Type="http://schemas.openxmlformats.org/officeDocument/2006/relationships/image" Target="../media/image33.png"/><Relationship Id="rId5" Type="http://schemas.openxmlformats.org/officeDocument/2006/relationships/tags" Target="../tags/tag11.xml"/><Relationship Id="rId15" Type="http://schemas.openxmlformats.org/officeDocument/2006/relationships/image" Target="../media/image43.png"/><Relationship Id="rId23" Type="http://schemas.openxmlformats.org/officeDocument/2006/relationships/image" Target="../media/image32.png"/><Relationship Id="rId28" Type="http://schemas.openxmlformats.org/officeDocument/2006/relationships/image" Target="../media/image40.png"/><Relationship Id="rId10" Type="http://schemas.openxmlformats.org/officeDocument/2006/relationships/tags" Target="../tags/tag14.xml"/><Relationship Id="rId19" Type="http://schemas.openxmlformats.org/officeDocument/2006/relationships/image" Target="../media/image28.png"/><Relationship Id="rId31" Type="http://schemas.openxmlformats.org/officeDocument/2006/relationships/image" Target="../media/image7.png"/><Relationship Id="rId4" Type="http://schemas.openxmlformats.org/officeDocument/2006/relationships/tags" Target="../tags/tag10.xml"/><Relationship Id="rId9" Type="http://schemas.openxmlformats.org/officeDocument/2006/relationships/tags" Target="../tags/tag13.xml"/><Relationship Id="rId14" Type="http://schemas.openxmlformats.org/officeDocument/2006/relationships/image" Target="../media/image42.png"/><Relationship Id="rId22" Type="http://schemas.openxmlformats.org/officeDocument/2006/relationships/image" Target="../media/image31.png"/><Relationship Id="rId27" Type="http://schemas.openxmlformats.org/officeDocument/2006/relationships/image" Target="../media/image39.png"/><Relationship Id="rId30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tags" Target="../tags/tag27.xml"/><Relationship Id="rId18" Type="http://schemas.openxmlformats.org/officeDocument/2006/relationships/image" Target="../media/image40.png"/><Relationship Id="rId26" Type="http://schemas.openxmlformats.org/officeDocument/2006/relationships/image" Target="../media/image28.png"/><Relationship Id="rId3" Type="http://schemas.openxmlformats.org/officeDocument/2006/relationships/tags" Target="../tags/tag17.xml"/><Relationship Id="rId21" Type="http://schemas.openxmlformats.org/officeDocument/2006/relationships/image" Target="../media/image43.png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17" Type="http://schemas.openxmlformats.org/officeDocument/2006/relationships/image" Target="../media/image39.png"/><Relationship Id="rId25" Type="http://schemas.openxmlformats.org/officeDocument/2006/relationships/image" Target="../media/image52.png"/><Relationship Id="rId2" Type="http://schemas.openxmlformats.org/officeDocument/2006/relationships/audio" Target="../media/media7.m4a"/><Relationship Id="rId16" Type="http://schemas.openxmlformats.org/officeDocument/2006/relationships/image" Target="../media/image34.png"/><Relationship Id="rId20" Type="http://schemas.openxmlformats.org/officeDocument/2006/relationships/image" Target="../media/image42.png"/><Relationship Id="rId29" Type="http://schemas.openxmlformats.org/officeDocument/2006/relationships/image" Target="../media/image33.png"/><Relationship Id="rId1" Type="http://schemas.microsoft.com/office/2007/relationships/media" Target="../media/media7.m4a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24" Type="http://schemas.openxmlformats.org/officeDocument/2006/relationships/image" Target="../media/image51.png"/><Relationship Id="rId5" Type="http://schemas.openxmlformats.org/officeDocument/2006/relationships/tags" Target="../tags/tag19.xml"/><Relationship Id="rId15" Type="http://schemas.openxmlformats.org/officeDocument/2006/relationships/image" Target="../media/image29.png"/><Relationship Id="rId23" Type="http://schemas.openxmlformats.org/officeDocument/2006/relationships/image" Target="../media/image50.png"/><Relationship Id="rId28" Type="http://schemas.openxmlformats.org/officeDocument/2006/relationships/image" Target="../media/image31.png"/><Relationship Id="rId10" Type="http://schemas.openxmlformats.org/officeDocument/2006/relationships/tags" Target="../tags/tag24.xml"/><Relationship Id="rId19" Type="http://schemas.openxmlformats.org/officeDocument/2006/relationships/image" Target="../media/image48.png"/><Relationship Id="rId31" Type="http://schemas.openxmlformats.org/officeDocument/2006/relationships/image" Target="../media/image7.png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49.png"/><Relationship Id="rId27" Type="http://schemas.openxmlformats.org/officeDocument/2006/relationships/image" Target="../media/image30.png"/><Relationship Id="rId30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7.png"/><Relationship Id="rId4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28.xml"/><Relationship Id="rId7" Type="http://schemas.openxmlformats.org/officeDocument/2006/relationships/image" Target="../media/image55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.png"/><Relationship Id="rId5" Type="http://schemas.openxmlformats.org/officeDocument/2006/relationships/tags" Target="../tags/tag30.xml"/><Relationship Id="rId10" Type="http://schemas.openxmlformats.org/officeDocument/2006/relationships/image" Target="../media/image58.png"/><Relationship Id="rId4" Type="http://schemas.openxmlformats.org/officeDocument/2006/relationships/tags" Target="../tags/tag29.xml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B0F6F81-4275-4511-9A1E-AFC38B37D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177" y="1511499"/>
            <a:ext cx="5911285" cy="373659"/>
          </a:xfrm>
        </p:spPr>
        <p:txBody>
          <a:bodyPr>
            <a:normAutofit fontScale="92500"/>
          </a:bodyPr>
          <a:lstStyle/>
          <a:p>
            <a:r>
              <a:rPr lang="en-AU" dirty="0"/>
              <a:t>Int. Conf. on </a:t>
            </a:r>
            <a:r>
              <a:rPr lang="en-AU" dirty="0" err="1"/>
              <a:t>Multisensor</a:t>
            </a:r>
            <a:r>
              <a:rPr lang="en-AU" dirty="0"/>
              <a:t> Fusion and Integration (MFI2022)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8EBF1-C351-4391-AA78-590DD9F8E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75" y="862521"/>
            <a:ext cx="6283301" cy="659589"/>
          </a:xfrm>
        </p:spPr>
        <p:txBody>
          <a:bodyPr>
            <a:normAutofit/>
          </a:bodyPr>
          <a:lstStyle/>
          <a:p>
            <a:r>
              <a:rPr lang="en-AU" dirty="0"/>
              <a:t>Encrypted Fast Covariance Intersection Without Leaking Fusion Weights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737B2-D72D-464B-BD4E-29A11292247B}"/>
              </a:ext>
            </a:extLst>
          </p:cNvPr>
          <p:cNvSpPr txBox="1"/>
          <p:nvPr/>
        </p:nvSpPr>
        <p:spPr>
          <a:xfrm>
            <a:off x="800638" y="2171641"/>
            <a:ext cx="5248470" cy="36099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746" b="1" dirty="0"/>
              <a:t>Marko Ristic, Benjamin Noack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B877C-33EB-41D0-82B9-B6A1FFE789B6}"/>
              </a:ext>
            </a:extLst>
          </p:cNvPr>
          <p:cNvSpPr txBox="1"/>
          <p:nvPr/>
        </p:nvSpPr>
        <p:spPr>
          <a:xfrm>
            <a:off x="800639" y="2683833"/>
            <a:ext cx="4859211" cy="60516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11" dirty="0">
                <a:latin typeface="LM Sans 8" panose="00000500000000000000" pitchFamily="50" charset="0"/>
              </a:rPr>
              <a:t>Prof. Dr.-Ing. Benjamin Noack</a:t>
            </a:r>
          </a:p>
          <a:p>
            <a:r>
              <a:rPr lang="en-US" sz="1111" dirty="0">
                <a:latin typeface="LM Sans 8" panose="00000500000000000000" pitchFamily="50" charset="0"/>
              </a:rPr>
              <a:t>Autonomous </a:t>
            </a:r>
            <a:r>
              <a:rPr lang="en-US" sz="1111" dirty="0" err="1">
                <a:latin typeface="LM Sans 8" panose="00000500000000000000" pitchFamily="50" charset="0"/>
              </a:rPr>
              <a:t>Multisensor</a:t>
            </a:r>
            <a:r>
              <a:rPr lang="en-US" sz="1111" dirty="0">
                <a:latin typeface="LM Sans 8" panose="00000500000000000000" pitchFamily="50" charset="0"/>
              </a:rPr>
              <a:t> Systems Group (AMS)</a:t>
            </a:r>
          </a:p>
          <a:p>
            <a:r>
              <a:rPr lang="en-US" sz="1111" dirty="0">
                <a:latin typeface="LM Sans 8" panose="00000500000000000000" pitchFamily="50" charset="0"/>
              </a:rPr>
              <a:t>Otto von Guericke University, Magdeburg, Germany (OVGU)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7874F-4463-4DA1-AEB7-6720EE10D906}"/>
              </a:ext>
            </a:extLst>
          </p:cNvPr>
          <p:cNvSpPr txBox="1"/>
          <p:nvPr/>
        </p:nvSpPr>
        <p:spPr>
          <a:xfrm>
            <a:off x="800639" y="3782083"/>
            <a:ext cx="4859211" cy="2632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11" dirty="0">
                <a:latin typeface="LM Sans 8" panose="00000500000000000000" pitchFamily="50" charset="0"/>
              </a:rPr>
              <a:t>20.09.2022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4ADBB-FB88-478F-8D43-D02A67CDF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76" y="184608"/>
            <a:ext cx="1260348" cy="16200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4EBC76A-1C4A-44DB-8C91-8E288EFC15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44000" y="4533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40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53"/>
    </mc:Choice>
    <mc:Fallback>
      <p:transition spd="slow" advTm="19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C84B17-BD81-46FF-88D8-CEFB573FE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i="1" dirty="0"/>
              <a:t>All</a:t>
            </a:r>
            <a:r>
              <a:rPr lang="en-AU" dirty="0"/>
              <a:t> individual sensor input is encrypted by </a:t>
            </a:r>
            <a:r>
              <a:rPr lang="en-AU" dirty="0" err="1"/>
              <a:t>Paillier</a:t>
            </a:r>
            <a:r>
              <a:rPr lang="en-AU" dirty="0"/>
              <a:t> encryption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Implicit leakage of state dimension and number of sensors connected remains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>
                <a:solidFill>
                  <a:schemeClr val="accent1"/>
                </a:solidFill>
              </a:rPr>
              <a:t>No identifying sensor information available to fuser or eavesdroppers</a:t>
            </a:r>
          </a:p>
          <a:p>
            <a:endParaRPr lang="en-AU" dirty="0">
              <a:solidFill>
                <a:schemeClr val="accent1"/>
              </a:solidFill>
            </a:endParaRPr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No individual sensor input available to querying party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77ACDC-A869-43B9-95A8-D6DF0366F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Encrypted Fast Covariance Intersection</a:t>
            </a:r>
            <a:r>
              <a:rPr lang="en-US"/>
              <a:t> | Marko Ristic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AD7E0-5EE1-45B9-BD0B-F5B3D092A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ACBAA4-D45D-487C-B915-866FDCE7B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Security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29372BE-23D2-4F78-90A6-AFBBF1A34C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0" y="4533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66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957"/>
    </mc:Choice>
    <mc:Fallback>
      <p:transition spd="slow" advTm="100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230" x="7905750" y="3224213"/>
          <p14:tracePt t="4237" x="7891463" y="3224213"/>
          <p14:tracePt t="4249" x="7867650" y="3219450"/>
          <p14:tracePt t="4266" x="7862888" y="3205163"/>
          <p14:tracePt t="5549" x="7853363" y="3205163"/>
          <p14:tracePt t="5558" x="7834313" y="3181350"/>
          <p14:tracePt t="5566" x="7810500" y="3138488"/>
          <p14:tracePt t="5583" x="7772400" y="3062288"/>
          <p14:tracePt t="5599" x="7753350" y="2981325"/>
          <p14:tracePt t="5616" x="7753350" y="2905125"/>
          <p14:tracePt t="5633" x="7758113" y="2800350"/>
          <p14:tracePt t="5649" x="7777163" y="2709863"/>
          <p14:tracePt t="5666" x="7777163" y="2671763"/>
          <p14:tracePt t="5683" x="7777163" y="2662238"/>
          <p14:tracePt t="5861" x="7781925" y="2662238"/>
          <p14:tracePt t="5868" x="7796213" y="2662238"/>
          <p14:tracePt t="5933" x="7277100" y="2047875"/>
          <p14:tracePt t="5950" x="6858000" y="1938338"/>
          <p14:tracePt t="5967" x="6553200" y="1919288"/>
          <p14:tracePt t="5983" x="6453188" y="1924050"/>
          <p14:tracePt t="6000" x="6319838" y="1971675"/>
          <p14:tracePt t="6018" x="6105525" y="2090738"/>
          <p14:tracePt t="6034" x="5829300" y="2290763"/>
          <p14:tracePt t="6051" x="5534025" y="2552700"/>
          <p14:tracePt t="6067" x="5353050" y="2709863"/>
          <p14:tracePt t="6084" x="5291138" y="2757488"/>
          <p14:tracePt t="6101" x="5272088" y="2757488"/>
          <p14:tracePt t="6118" x="5267325" y="2757488"/>
          <p14:tracePt t="6133" x="5219700" y="2667000"/>
          <p14:tracePt t="6150" x="5124450" y="2366963"/>
          <p14:tracePt t="6166" x="5024438" y="2019300"/>
          <p14:tracePt t="6183" x="4919663" y="1738313"/>
          <p14:tracePt t="6200" x="4791075" y="1500188"/>
          <p14:tracePt t="6216" x="4705350" y="1395413"/>
          <p14:tracePt t="6234" x="4595813" y="1314450"/>
          <p14:tracePt t="6251" x="4381500" y="1228725"/>
          <p14:tracePt t="6267" x="4038600" y="1162050"/>
          <p14:tracePt t="6283" x="3648075" y="1147763"/>
          <p14:tracePt t="6300" x="3248025" y="1147763"/>
          <p14:tracePt t="6317" x="2719388" y="1190625"/>
          <p14:tracePt t="6333" x="2305050" y="1300163"/>
          <p14:tracePt t="6351" x="1881188" y="1428750"/>
          <p14:tracePt t="6367" x="1504950" y="1533525"/>
          <p14:tracePt t="6383" x="1238250" y="1562100"/>
          <p14:tracePt t="6401" x="1114425" y="1604963"/>
          <p14:tracePt t="6418" x="1076325" y="1624013"/>
          <p14:tracePt t="6434" x="1076325" y="1628775"/>
          <p14:tracePt t="6451" x="1076325" y="1638300"/>
          <p14:tracePt t="6467" x="1076325" y="1643063"/>
          <p14:tracePt t="6510" x="1081088" y="1652588"/>
          <p14:tracePt t="6533" x="1081088" y="1657350"/>
          <p14:tracePt t="6573" x="1071563" y="1657350"/>
          <p14:tracePt t="6878" x="1066800" y="1657350"/>
          <p14:tracePt t="6886" x="1062038" y="1657350"/>
          <p14:tracePt t="6892" x="1047750" y="1657350"/>
          <p14:tracePt t="6934" x="990600" y="1666875"/>
          <p14:tracePt t="6950" x="976313" y="1671638"/>
          <p14:tracePt t="6967" x="971550" y="1671638"/>
          <p14:tracePt t="6984" x="971550" y="1676400"/>
          <p14:tracePt t="7001" x="971550" y="1681163"/>
          <p14:tracePt t="7034" x="966788" y="1685925"/>
          <p14:tracePt t="7050" x="962025" y="1685925"/>
          <p14:tracePt t="7382" x="957263" y="1685925"/>
          <p14:tracePt t="7388" x="947738" y="1676400"/>
          <p14:tracePt t="7434" x="914400" y="1643063"/>
          <p14:tracePt t="7451" x="914400" y="1638300"/>
          <p14:tracePt t="7467" x="900113" y="1624013"/>
          <p14:tracePt t="7485" x="885825" y="1609725"/>
          <p14:tracePt t="7501" x="866775" y="1595438"/>
          <p14:tracePt t="7518" x="852488" y="1581150"/>
          <p14:tracePt t="7535" x="828675" y="1566863"/>
          <p14:tracePt t="7551" x="790575" y="1528763"/>
          <p14:tracePt t="7568" x="757238" y="1509713"/>
          <p14:tracePt t="7585" x="738188" y="1504950"/>
          <p14:tracePt t="7602" x="723900" y="1504950"/>
          <p14:tracePt t="7618" x="714375" y="1504950"/>
          <p14:tracePt t="7635" x="709613" y="1495425"/>
          <p14:tracePt t="7668" x="704850" y="1495425"/>
          <p14:tracePt t="7684" x="700088" y="1495425"/>
          <p14:tracePt t="7701" x="695325" y="1495425"/>
          <p14:tracePt t="7718" x="690563" y="1495425"/>
          <p14:tracePt t="7735" x="685800" y="1495425"/>
          <p14:tracePt t="7751" x="666750" y="1495425"/>
          <p14:tracePt t="7768" x="619125" y="1481138"/>
          <p14:tracePt t="7785" x="557213" y="1462088"/>
          <p14:tracePt t="7801" x="495300" y="1438275"/>
          <p14:tracePt t="7818" x="490538" y="1428750"/>
          <p14:tracePt t="7835" x="481013" y="1423988"/>
          <p14:tracePt t="7885" x="481013" y="1419225"/>
          <p14:tracePt t="7950" x="481013" y="1414463"/>
          <p14:tracePt t="7981" x="485775" y="1414463"/>
          <p14:tracePt t="7988" x="485775" y="1409700"/>
          <p14:tracePt t="8005" x="490538" y="1409700"/>
          <p14:tracePt t="8013" x="504825" y="1404938"/>
          <p14:tracePt t="8036" x="509588" y="1404938"/>
          <p14:tracePt t="8046" x="519113" y="1395413"/>
          <p14:tracePt t="8100" x="523875" y="1395413"/>
          <p14:tracePt t="8117" x="528638" y="1395413"/>
          <p14:tracePt t="8126" x="533400" y="1390650"/>
          <p14:tracePt t="8135" x="533400" y="1385888"/>
          <p14:tracePt t="8152" x="538163" y="1376363"/>
          <p14:tracePt t="8168" x="542925" y="1366838"/>
          <p14:tracePt t="8229" x="542925" y="1362075"/>
          <p14:tracePt t="8238" x="547688" y="1357313"/>
          <p14:tracePt t="8261" x="552450" y="1357313"/>
          <p14:tracePt t="8293" x="557213" y="1352550"/>
          <p14:tracePt t="8316" x="561975" y="1347788"/>
          <p14:tracePt t="8349" x="566738" y="1347788"/>
          <p14:tracePt t="8381" x="566738" y="1343025"/>
          <p14:tracePt t="8389" x="571500" y="1338263"/>
          <p14:tracePt t="8413" x="571500" y="1333500"/>
          <p14:tracePt t="8429" x="571500" y="1323975"/>
          <p14:tracePt t="8445" x="576263" y="1323975"/>
          <p14:tracePt t="8478" x="576263" y="1319213"/>
          <p14:tracePt t="8509" x="576263" y="1314450"/>
          <p14:tracePt t="8518" x="576263" y="1309688"/>
          <p14:tracePt t="8526" x="571500" y="1300163"/>
          <p14:tracePt t="8535" x="566738" y="1290638"/>
          <p14:tracePt t="8552" x="557213" y="1281113"/>
          <p14:tracePt t="8569" x="552450" y="1262063"/>
          <p14:tracePt t="8585" x="552450" y="1247775"/>
          <p14:tracePt t="8602" x="552450" y="1243013"/>
          <p14:tracePt t="8618" x="552450" y="1238250"/>
          <p14:tracePt t="8636" x="552450" y="1228725"/>
          <p14:tracePt t="8652" x="552450" y="1209675"/>
          <p14:tracePt t="8669" x="561975" y="1185863"/>
          <p14:tracePt t="8685" x="576263" y="1166813"/>
          <p14:tracePt t="8702" x="581025" y="1152525"/>
          <p14:tracePt t="8718" x="590550" y="1147763"/>
          <p14:tracePt t="8736" x="595313" y="1133475"/>
          <p14:tracePt t="8752" x="604838" y="1123950"/>
          <p14:tracePt t="8769" x="609600" y="1114425"/>
          <p14:tracePt t="8786" x="628650" y="1100138"/>
          <p14:tracePt t="8802" x="642938" y="1090613"/>
          <p14:tracePt t="8819" x="647700" y="1081088"/>
          <p14:tracePt t="8836" x="657225" y="1076325"/>
          <p14:tracePt t="8839" x="661988" y="1076325"/>
          <p14:tracePt t="8853" x="671513" y="1071563"/>
          <p14:tracePt t="8869" x="676275" y="1066800"/>
          <p14:tracePt t="9101" x="685800" y="1066800"/>
          <p14:tracePt t="9109" x="695325" y="1066800"/>
          <p14:tracePt t="9155" x="738188" y="1057275"/>
          <p14:tracePt t="9169" x="742950" y="1057275"/>
          <p14:tracePt t="9186" x="757238" y="1052513"/>
          <p14:tracePt t="9203" x="771525" y="1047750"/>
          <p14:tracePt t="9219" x="814388" y="1042988"/>
          <p14:tracePt t="9237" x="900113" y="1033463"/>
          <p14:tracePt t="9253" x="928688" y="1033463"/>
          <p14:tracePt t="9269" x="1033463" y="1019175"/>
          <p14:tracePt t="9286" x="1095375" y="1019175"/>
          <p14:tracePt t="9302" x="1171575" y="1019175"/>
          <p14:tracePt t="9319" x="1290638" y="1009650"/>
          <p14:tracePt t="9336" x="1414463" y="1009650"/>
          <p14:tracePt t="9353" x="1547813" y="1009650"/>
          <p14:tracePt t="9369" x="1662113" y="990600"/>
          <p14:tracePt t="9386" x="1771650" y="966788"/>
          <p14:tracePt t="9404" x="1900238" y="957263"/>
          <p14:tracePt t="9419" x="2043113" y="938213"/>
          <p14:tracePt t="9437" x="2424113" y="890588"/>
          <p14:tracePt t="9453" x="2733675" y="862013"/>
          <p14:tracePt t="9470" x="3043238" y="814388"/>
          <p14:tracePt t="9486" x="3271838" y="771525"/>
          <p14:tracePt t="9502" x="3414713" y="747713"/>
          <p14:tracePt t="9520" x="3543300" y="738188"/>
          <p14:tracePt t="9537" x="3686175" y="714375"/>
          <p14:tracePt t="9553" x="3843338" y="690563"/>
          <p14:tracePt t="9570" x="3995738" y="681038"/>
          <p14:tracePt t="9587" x="4133850" y="681038"/>
          <p14:tracePt t="9603" x="4262438" y="681038"/>
          <p14:tracePt t="9620" x="4348163" y="681038"/>
          <p14:tracePt t="9621" x="4386263" y="681038"/>
          <p14:tracePt t="9637" x="4467225" y="681038"/>
          <p14:tracePt t="9653" x="4557713" y="681038"/>
          <p14:tracePt t="9670" x="4705350" y="681038"/>
          <p14:tracePt t="9686" x="4862513" y="681038"/>
          <p14:tracePt t="9703" x="4991100" y="681038"/>
          <p14:tracePt t="9720" x="5067300" y="681038"/>
          <p14:tracePt t="9737" x="5119688" y="681038"/>
          <p14:tracePt t="9753" x="5153025" y="681038"/>
          <p14:tracePt t="9770" x="5210175" y="685800"/>
          <p14:tracePt t="9786" x="5314950" y="704850"/>
          <p14:tracePt t="9803" x="5414963" y="714375"/>
          <p14:tracePt t="9820" x="5595938" y="738188"/>
          <p14:tracePt t="9837" x="5672138" y="757238"/>
          <p14:tracePt t="9853" x="5715000" y="757238"/>
          <p14:tracePt t="9870" x="5743575" y="762000"/>
          <p14:tracePt t="9886" x="5762625" y="771525"/>
          <p14:tracePt t="9903" x="5810250" y="771525"/>
          <p14:tracePt t="9921" x="5857875" y="781050"/>
          <p14:tracePt t="9937" x="5919788" y="790575"/>
          <p14:tracePt t="9953" x="5962650" y="800100"/>
          <p14:tracePt t="9970" x="5995988" y="804863"/>
          <p14:tracePt t="9986" x="6019800" y="814388"/>
          <p14:tracePt t="10004" x="6086475" y="833438"/>
          <p14:tracePt t="10021" x="6243638" y="871538"/>
          <p14:tracePt t="10037" x="6357938" y="904875"/>
          <p14:tracePt t="10053" x="6477000" y="938213"/>
          <p14:tracePt t="10070" x="6567488" y="966788"/>
          <p14:tracePt t="10087" x="6672263" y="1000125"/>
          <p14:tracePt t="10103" x="6786563" y="1028700"/>
          <p14:tracePt t="10120" x="6953250" y="1081088"/>
          <p14:tracePt t="10136" x="7148513" y="1133475"/>
          <p14:tracePt t="10154" x="7348538" y="1171575"/>
          <p14:tracePt t="10170" x="7496175" y="1195388"/>
          <p14:tracePt t="10187" x="7562850" y="1204913"/>
          <p14:tracePt t="10203" x="7581900" y="1204913"/>
          <p14:tracePt t="10205" x="7586663" y="1204913"/>
          <p14:tracePt t="10229" x="7591425" y="1209675"/>
          <p14:tracePt t="10253" x="7605713" y="1209675"/>
          <p14:tracePt t="10261" x="7610475" y="1209675"/>
          <p14:tracePt t="10270" x="7629525" y="1219200"/>
          <p14:tracePt t="10287" x="7648575" y="1228725"/>
          <p14:tracePt t="10303" x="7677150" y="1238250"/>
          <p14:tracePt t="10320" x="7686675" y="1243013"/>
          <p14:tracePt t="10337" x="7696200" y="1262063"/>
          <p14:tracePt t="10354" x="7705725" y="1276350"/>
          <p14:tracePt t="10370" x="7720013" y="1314450"/>
          <p14:tracePt t="10387" x="7734300" y="1333500"/>
          <p14:tracePt t="10403" x="7753350" y="1362075"/>
          <p14:tracePt t="10421" x="7758113" y="1371600"/>
          <p14:tracePt t="10437" x="7767638" y="1395413"/>
          <p14:tracePt t="10453" x="7772400" y="1400175"/>
          <p14:tracePt t="10471" x="7777163" y="1409700"/>
          <p14:tracePt t="10487" x="7781925" y="1414463"/>
          <p14:tracePt t="10677" x="7781925" y="1419225"/>
          <p14:tracePt t="10685" x="7772400" y="1419225"/>
          <p14:tracePt t="10693" x="7758113" y="1419225"/>
          <p14:tracePt t="10720" x="7672388" y="1419225"/>
          <p14:tracePt t="10737" x="7596188" y="1419225"/>
          <p14:tracePt t="10754" x="7543800" y="1419225"/>
          <p14:tracePt t="10771" x="7519988" y="1414463"/>
          <p14:tracePt t="10788" x="7510463" y="1414463"/>
          <p14:tracePt t="10805" x="7481888" y="1414463"/>
          <p14:tracePt t="10820" x="7443788" y="1404938"/>
          <p14:tracePt t="10837" x="7405688" y="1404938"/>
          <p14:tracePt t="10854" x="7367588" y="1404938"/>
          <p14:tracePt t="10870" x="7339013" y="1404938"/>
          <p14:tracePt t="10887" x="7315200" y="1404938"/>
          <p14:tracePt t="10904" x="7286625" y="1400175"/>
          <p14:tracePt t="10921" x="7248525" y="1390650"/>
          <p14:tracePt t="10938" x="7167563" y="1390650"/>
          <p14:tracePt t="10954" x="7105650" y="1381125"/>
          <p14:tracePt t="10970" x="7058025" y="1371600"/>
          <p14:tracePt t="10988" x="7038975" y="1366838"/>
          <p14:tracePt t="11005" x="7029450" y="1366838"/>
          <p14:tracePt t="11021" x="7015163" y="1362075"/>
          <p14:tracePt t="11037" x="6981825" y="1352550"/>
          <p14:tracePt t="11054" x="6905625" y="1333500"/>
          <p14:tracePt t="11070" x="6815138" y="1300163"/>
          <p14:tracePt t="11088" x="6734175" y="1281113"/>
          <p14:tracePt t="11104" x="6681788" y="1262063"/>
          <p14:tracePt t="11121" x="6653213" y="1252538"/>
          <p14:tracePt t="43645" x="6648450" y="1252538"/>
          <p14:tracePt t="43653" x="6681788" y="1414463"/>
          <p14:tracePt t="43681" x="6938963" y="2043113"/>
          <p14:tracePt t="43698" x="7072313" y="2352675"/>
          <p14:tracePt t="43715" x="7239000" y="2667000"/>
          <p14:tracePt t="43731" x="7467600" y="2990850"/>
          <p14:tracePt t="43733" x="7581900" y="3148013"/>
          <p14:tracePt t="43748" x="7758113" y="3305175"/>
          <p14:tracePt t="43765" x="8401050" y="3648075"/>
          <p14:tracePt t="43781" x="8848725" y="3762375"/>
          <p14:tracePt t="43798" x="9124950" y="3776663"/>
          <p14:tracePt t="43973" x="8948738" y="838200"/>
          <p14:tracePt t="43982" x="8810625" y="804863"/>
          <p14:tracePt t="43998" x="8696325" y="804863"/>
          <p14:tracePt t="44014" x="8553450" y="847725"/>
          <p14:tracePt t="44031" x="8167688" y="1009650"/>
          <p14:tracePt t="44048" x="7624763" y="1204913"/>
          <p14:tracePt t="44064" x="7024688" y="1343025"/>
          <p14:tracePt t="44081" x="6653213" y="1376363"/>
          <p14:tracePt t="44098" x="6572250" y="1376363"/>
          <p14:tracePt t="44131" x="6567488" y="1376363"/>
          <p14:tracePt t="44149" x="6567488" y="1304925"/>
          <p14:tracePt t="44165" x="6567488" y="1252538"/>
          <p14:tracePt t="44182" x="6567488" y="1190625"/>
          <p14:tracePt t="44198" x="6567488" y="1147763"/>
          <p14:tracePt t="44216" x="6572250" y="1138238"/>
          <p14:tracePt t="44232" x="6577013" y="1123950"/>
          <p14:tracePt t="44248" x="6577013" y="1085850"/>
          <p14:tracePt t="44265" x="6443663" y="947738"/>
          <p14:tracePt t="44282" x="6238875" y="733425"/>
          <p14:tracePt t="44298" x="5876925" y="557213"/>
          <p14:tracePt t="44315" x="5343525" y="361950"/>
          <p14:tracePt t="44333" x="4357688" y="223838"/>
          <p14:tracePt t="44349" x="3557588" y="223838"/>
          <p14:tracePt t="44365" x="2814638" y="223838"/>
          <p14:tracePt t="44382" x="2400300" y="223838"/>
          <p14:tracePt t="44398" x="2338388" y="223838"/>
          <p14:tracePt t="44445" x="2328863" y="223838"/>
          <p14:tracePt t="44453" x="2328863" y="209550"/>
          <p14:tracePt t="44465" x="2314575" y="185738"/>
          <p14:tracePt t="44482" x="2257425" y="157163"/>
          <p14:tracePt t="44498" x="2224088" y="152400"/>
          <p14:tracePt t="44533" x="2219325" y="142875"/>
          <p14:tracePt t="44549" x="2119313" y="61913"/>
          <p14:tracePt t="45086" x="2228850" y="3286125"/>
          <p14:tracePt t="45092" x="3267075" y="3028950"/>
          <p14:tracePt t="45101" x="4357688" y="2695575"/>
          <p14:tracePt t="45116" x="5476875" y="2266950"/>
          <p14:tracePt t="45132" x="7662863" y="1314450"/>
          <p14:tracePt t="45365" x="8991600" y="14288"/>
          <p14:tracePt t="45383" x="8662988" y="490538"/>
          <p14:tracePt t="45399" x="8491538" y="852488"/>
          <p14:tracePt t="45416" x="8462963" y="952500"/>
          <p14:tracePt t="45433" x="8458200" y="985838"/>
          <p14:tracePt t="45450" x="8458200" y="1019175"/>
          <p14:tracePt t="45466" x="8486775" y="1033463"/>
          <p14:tracePt t="45482" x="8515350" y="1033463"/>
          <p14:tracePt t="45501" x="8548688" y="942975"/>
          <p14:tracePt t="45517" x="8586788" y="857250"/>
          <p14:tracePt t="45533" x="8610600" y="809625"/>
          <p14:tracePt t="45549" x="8624888" y="800100"/>
          <p14:tracePt t="45566" x="8634413" y="795338"/>
          <p14:tracePt t="45582" x="8658225" y="795338"/>
          <p14:tracePt t="45599" x="8705850" y="776288"/>
          <p14:tracePt t="45617" x="8777288" y="738188"/>
          <p14:tracePt t="45632" x="8896350" y="695325"/>
          <p14:tracePt t="45650" x="8972550" y="685800"/>
          <p14:tracePt t="45666" x="8991600" y="685800"/>
          <p14:tracePt t="45683" x="9001125" y="695325"/>
          <p14:tracePt t="45700" x="9020175" y="776288"/>
          <p14:tracePt t="45717" x="9091613" y="938213"/>
          <p14:tracePt t="45733" x="9120188" y="990600"/>
          <p14:tracePt t="45750" x="9139238" y="1023938"/>
          <p14:tracePt t="47325" x="7696200" y="561975"/>
          <p14:tracePt t="47337" x="6948488" y="604838"/>
          <p14:tracePt t="47354" x="5948363" y="604838"/>
          <p14:tracePt t="47370" x="5472113" y="604838"/>
          <p14:tracePt t="47387" x="5310188" y="604838"/>
          <p14:tracePt t="47404" x="5305425" y="604838"/>
          <p14:tracePt t="47446" x="5324475" y="604838"/>
          <p14:tracePt t="47454" x="5338763" y="614363"/>
          <p14:tracePt t="47470" x="5376863" y="638175"/>
          <p14:tracePt t="47487" x="5386388" y="709613"/>
          <p14:tracePt t="47504" x="5410200" y="776288"/>
          <p14:tracePt t="47520" x="5467350" y="814388"/>
          <p14:tracePt t="47537" x="5581650" y="842963"/>
          <p14:tracePt t="47554" x="5943600" y="895350"/>
          <p14:tracePt t="47571" x="6472238" y="971550"/>
          <p14:tracePt t="47588" x="6962775" y="1042988"/>
          <p14:tracePt t="47604" x="7258050" y="1109663"/>
          <p14:tracePt t="47621" x="7305675" y="1138238"/>
          <p14:tracePt t="47637" x="7343775" y="1181100"/>
          <p14:tracePt t="47654" x="7391400" y="1228725"/>
          <p14:tracePt t="47670" x="7439025" y="1285875"/>
          <p14:tracePt t="47687" x="7477125" y="1304925"/>
          <p14:tracePt t="47704" x="7491413" y="1319213"/>
          <p14:tracePt t="47721" x="7505700" y="1328738"/>
          <p14:tracePt t="47738" x="7519988" y="1338263"/>
          <p14:tracePt t="47754" x="7596188" y="1357313"/>
          <p14:tracePt t="47771" x="7696200" y="1404938"/>
          <p14:tracePt t="47774" x="7758113" y="1443038"/>
          <p14:tracePt t="47787" x="7805738" y="1471613"/>
          <p14:tracePt t="47805" x="7910513" y="1566863"/>
          <p14:tracePt t="47821" x="7953375" y="1595438"/>
          <p14:tracePt t="47838" x="7953375" y="1604963"/>
          <p14:tracePt t="47854" x="7958138" y="1609725"/>
          <p14:tracePt t="47871" x="7967663" y="1609725"/>
          <p14:tracePt t="48309" x="7943850" y="1628775"/>
          <p14:tracePt t="48318" x="7924800" y="1633538"/>
          <p14:tracePt t="48324" x="7896225" y="1643063"/>
          <p14:tracePt t="48355" x="7324725" y="1819275"/>
          <p14:tracePt t="48372" x="6791325" y="2009775"/>
          <p14:tracePt t="48374" x="6729413" y="2043113"/>
          <p14:tracePt t="48388" x="6696075" y="2090738"/>
          <p14:tracePt t="48405" x="6686550" y="2105025"/>
          <p14:tracePt t="48421" x="6662738" y="2138363"/>
          <p14:tracePt t="48438" x="6662738" y="2143125"/>
          <p14:tracePt t="48455" x="6662738" y="2147888"/>
          <p14:tracePt t="48471" x="6662738" y="2152650"/>
          <p14:tracePt t="48488" x="6643688" y="2157413"/>
          <p14:tracePt t="48505" x="6629400" y="2157413"/>
          <p14:tracePt t="48541" x="6624638" y="2157413"/>
          <p14:tracePt t="48710" x="6619875" y="2166938"/>
          <p14:tracePt t="48724" x="6610350" y="2171700"/>
          <p14:tracePt t="48733" x="6610350" y="2176463"/>
          <p14:tracePt t="48755" x="6610350" y="2185988"/>
          <p14:tracePt t="48772" x="6610350" y="2190750"/>
          <p14:tracePt t="48820" x="6605588" y="2190750"/>
          <p14:tracePt t="48845" x="6596063" y="2190750"/>
          <p14:tracePt t="48869" x="6591300" y="2190750"/>
          <p14:tracePt t="48892" x="6586538" y="2190750"/>
          <p14:tracePt t="48909" x="6581775" y="2190750"/>
          <p14:tracePt t="48925" x="6572250" y="2190750"/>
          <p14:tracePt t="48940" x="6557963" y="2190750"/>
          <p14:tracePt t="48965" x="6553200" y="2190750"/>
          <p14:tracePt t="49470" x="6548438" y="2190750"/>
          <p14:tracePt t="49477" x="6515100" y="2190750"/>
          <p14:tracePt t="49505" x="6372225" y="2209800"/>
          <p14:tracePt t="49508" x="6367463" y="2214563"/>
          <p14:tracePt t="49522" x="6362700" y="2214563"/>
          <p14:tracePt t="49539" x="6343650" y="2228850"/>
          <p14:tracePt t="49556" x="6338888" y="2238375"/>
          <p14:tracePt t="49557" x="6338888" y="2247900"/>
          <p14:tracePt t="49829" x="6334125" y="2247900"/>
          <p14:tracePt t="49837" x="6324600" y="2247900"/>
          <p14:tracePt t="49844" x="6276975" y="2257425"/>
          <p14:tracePt t="49873" x="5867400" y="2386013"/>
          <p14:tracePt t="49889" x="5724525" y="2424113"/>
          <p14:tracePt t="49906" x="5538788" y="2462213"/>
          <p14:tracePt t="49923" x="5329238" y="2462213"/>
          <p14:tracePt t="49940" x="5172075" y="2462213"/>
          <p14:tracePt t="49956" x="5062538" y="2433638"/>
          <p14:tracePt t="49973" x="5005388" y="2414588"/>
          <p14:tracePt t="49990" x="5000625" y="2409825"/>
          <p14:tracePt t="50006" x="4986338" y="2400300"/>
          <p14:tracePt t="50023" x="4957763" y="2386013"/>
          <p14:tracePt t="50040" x="4924425" y="2381250"/>
          <p14:tracePt t="50056" x="4910138" y="2371725"/>
          <p14:tracePt t="50073" x="4905375" y="2371725"/>
          <p14:tracePt t="50090" x="4900613" y="2371725"/>
          <p14:tracePt t="50381" x="4900613" y="2366963"/>
          <p14:tracePt t="50390" x="4991100" y="2366963"/>
          <p14:tracePt t="50423" x="5715000" y="2366963"/>
          <p14:tracePt t="50440" x="6334125" y="2347913"/>
          <p14:tracePt t="50456" x="6862763" y="2347913"/>
          <p14:tracePt t="50473" x="7186613" y="2347913"/>
          <p14:tracePt t="50490" x="7319963" y="2347913"/>
          <p14:tracePt t="50506" x="7367588" y="2347913"/>
          <p14:tracePt t="50533" x="7372350" y="2347913"/>
          <p14:tracePt t="50541" x="7381875" y="2347913"/>
          <p14:tracePt t="50556" x="7391400" y="2347913"/>
          <p14:tracePt t="50573" x="7558088" y="2347913"/>
          <p14:tracePt t="50590" x="7862888" y="2376488"/>
          <p14:tracePt t="50606" x="8243888" y="2462213"/>
          <p14:tracePt t="50623" x="8491538" y="2538413"/>
          <p14:tracePt t="50640" x="8624888" y="2571750"/>
          <p14:tracePt t="50657" x="8667750" y="2590800"/>
          <p14:tracePt t="51005" x="8653463" y="2590800"/>
          <p14:tracePt t="51013" x="8639175" y="2590800"/>
          <p14:tracePt t="51040" x="8572500" y="2576513"/>
          <p14:tracePt t="51057" x="8534400" y="2566988"/>
          <p14:tracePt t="51074" x="8520113" y="2552700"/>
          <p14:tracePt t="51090" x="8472488" y="2528888"/>
          <p14:tracePt t="51107" x="8424863" y="2486025"/>
          <p14:tracePt t="51124" x="8367713" y="2447925"/>
          <p14:tracePt t="51125" x="8334375" y="2414588"/>
          <p14:tracePt t="51140" x="8248650" y="2357438"/>
          <p14:tracePt t="51157" x="8191500" y="2309813"/>
          <p14:tracePt t="51174" x="8167688" y="2295525"/>
          <p14:tracePt t="51190" x="8162925" y="2295525"/>
          <p14:tracePt t="51223" x="8158163" y="2286000"/>
          <p14:tracePt t="51342" x="8153400" y="2286000"/>
          <p14:tracePt t="51357" x="8139113" y="2286000"/>
          <p14:tracePt t="51365" x="8124825" y="2295525"/>
          <p14:tracePt t="51373" x="8110538" y="2300288"/>
          <p14:tracePt t="51390" x="8053388" y="2328863"/>
          <p14:tracePt t="51407" x="7962900" y="2362200"/>
          <p14:tracePt t="51424" x="7872413" y="2381250"/>
          <p14:tracePt t="51441" x="7843838" y="2390775"/>
          <p14:tracePt t="51458" x="7820025" y="2395538"/>
          <p14:tracePt t="51474" x="7810500" y="2409825"/>
          <p14:tracePt t="52037" x="7805738" y="2409825"/>
          <p14:tracePt t="59318" x="7715250" y="2466975"/>
          <p14:tracePt t="59326" x="7434263" y="2624138"/>
          <p14:tracePt t="59333" x="7196138" y="2738438"/>
          <p14:tracePt t="59347" x="7081838" y="2767013"/>
          <p14:tracePt t="59364" x="6877050" y="2824163"/>
          <p14:tracePt t="59380" x="6581775" y="2938463"/>
          <p14:tracePt t="59397" x="5729288" y="3238500"/>
          <p14:tracePt t="59414" x="4929188" y="3467100"/>
          <p14:tracePt t="59430" x="4162425" y="3652838"/>
          <p14:tracePt t="59447" x="3619500" y="3729038"/>
          <p14:tracePt t="59464" x="3500438" y="3729038"/>
          <p14:tracePt t="59480" x="3490913" y="3729038"/>
          <p14:tracePt t="59558" x="3486150" y="3729038"/>
          <p14:tracePt t="59565" x="3471863" y="3695700"/>
          <p14:tracePt t="59573" x="3452813" y="3643313"/>
          <p14:tracePt t="59583" x="3429000" y="3567113"/>
          <p14:tracePt t="59597" x="3367088" y="3443288"/>
          <p14:tracePt t="59614" x="3276600" y="3333750"/>
          <p14:tracePt t="59630" x="3224213" y="3267075"/>
          <p14:tracePt t="59647" x="3200400" y="3228975"/>
          <p14:tracePt t="59664" x="3200400" y="3205163"/>
          <p14:tracePt t="59681" x="3200400" y="3167063"/>
          <p14:tracePt t="59698" x="3200400" y="3148013"/>
          <p14:tracePt t="59714" x="3214688" y="3124200"/>
          <p14:tracePt t="59731" x="3224213" y="3119438"/>
          <p14:tracePt t="59747" x="3233738" y="3109913"/>
          <p14:tracePt t="59748" x="3248025" y="3109913"/>
          <p14:tracePt t="59764" x="3267075" y="3095625"/>
          <p14:tracePt t="59780" x="3386138" y="3000375"/>
          <p14:tracePt t="59797" x="3462338" y="2909888"/>
          <p14:tracePt t="59814" x="3505200" y="2838450"/>
          <p14:tracePt t="59831" x="3543300" y="2771775"/>
          <p14:tracePt t="59847" x="3581400" y="2724150"/>
          <p14:tracePt t="59865" x="3614738" y="2686050"/>
          <p14:tracePt t="59882" x="3648075" y="2652713"/>
          <p14:tracePt t="59898" x="3662363" y="2633663"/>
          <p14:tracePt t="59915" x="3681413" y="2600325"/>
          <p14:tracePt t="59932" x="3681413" y="2590800"/>
          <p14:tracePt t="59964" x="3686175" y="2586038"/>
          <p14:tracePt t="59981" x="3714750" y="2552700"/>
          <p14:tracePt t="59998" x="3719513" y="2519363"/>
          <p14:tracePt t="60014" x="3719513" y="2509838"/>
          <p14:tracePt t="60148" x="3719513" y="2505075"/>
          <p14:tracePt t="60157" x="3709988" y="2505075"/>
          <p14:tracePt t="60165" x="3686175" y="2505075"/>
          <p14:tracePt t="60181" x="3571875" y="2509838"/>
          <p14:tracePt t="60197" x="3405188" y="2524125"/>
          <p14:tracePt t="60214" x="3181350" y="2524125"/>
          <p14:tracePt t="60232" x="3043238" y="2524125"/>
          <p14:tracePt t="60248" x="2981325" y="2524125"/>
          <p14:tracePt t="60264" x="2957513" y="2519363"/>
          <p14:tracePt t="60281" x="2919413" y="2495550"/>
          <p14:tracePt t="60298" x="2867025" y="2457450"/>
          <p14:tracePt t="60314" x="2795588" y="2419350"/>
          <p14:tracePt t="60331" x="2695575" y="2395538"/>
          <p14:tracePt t="60349" x="2543175" y="2366963"/>
          <p14:tracePt t="60364" x="2476500" y="2352675"/>
          <p14:tracePt t="60381" x="2338388" y="2333625"/>
          <p14:tracePt t="60398" x="2247900" y="2324100"/>
          <p14:tracePt t="60414" x="2190750" y="2314575"/>
          <p14:tracePt t="60431" x="2162175" y="2305050"/>
          <p14:tracePt t="60448" x="2152650" y="2305050"/>
          <p14:tracePt t="60465" x="2143125" y="2305050"/>
          <p14:tracePt t="60482" x="2138363" y="2300288"/>
          <p14:tracePt t="60517" x="2128838" y="2290763"/>
          <p14:tracePt t="60531" x="2124075" y="2286000"/>
          <p14:tracePt t="60549" x="2124075" y="2252663"/>
          <p14:tracePt t="60565" x="2114550" y="2228850"/>
          <p14:tracePt t="60581" x="2114550" y="2190750"/>
          <p14:tracePt t="60598" x="2114550" y="2171700"/>
          <p14:tracePt t="60615" x="2114550" y="2162175"/>
          <p14:tracePt t="60632" x="2114550" y="2152650"/>
          <p14:tracePt t="60648" x="2119313" y="2143125"/>
          <p14:tracePt t="60665" x="2143125" y="2138363"/>
          <p14:tracePt t="60682" x="2171700" y="2124075"/>
          <p14:tracePt t="60698" x="2195513" y="2109788"/>
          <p14:tracePt t="60715" x="2209800" y="2100263"/>
          <p14:tracePt t="60732" x="2233613" y="2081213"/>
          <p14:tracePt t="60749" x="2252663" y="2062163"/>
          <p14:tracePt t="60765" x="2271713" y="2043113"/>
          <p14:tracePt t="60782" x="2281238" y="2038350"/>
          <p14:tracePt t="60798" x="2295525" y="2033588"/>
          <p14:tracePt t="60815" x="2314575" y="2024063"/>
          <p14:tracePt t="60831" x="2352675" y="2019300"/>
          <p14:tracePt t="60848" x="2386013" y="2009775"/>
          <p14:tracePt t="60865" x="2428875" y="1990725"/>
          <p14:tracePt t="60882" x="2462213" y="1985963"/>
          <p14:tracePt t="60898" x="2500313" y="1976438"/>
          <p14:tracePt t="60915" x="2538413" y="1976438"/>
          <p14:tracePt t="60933" x="2595563" y="1966913"/>
          <p14:tracePt t="60949" x="2643188" y="1966913"/>
          <p14:tracePt t="60965" x="2681288" y="1966913"/>
          <p14:tracePt t="60982" x="2733675" y="1966913"/>
          <p14:tracePt t="60998" x="2771775" y="1966913"/>
          <p14:tracePt t="61015" x="2824163" y="1966913"/>
          <p14:tracePt t="61032" x="2886075" y="1966913"/>
          <p14:tracePt t="61048" x="2947988" y="1966913"/>
          <p14:tracePt t="61065" x="2981325" y="1966913"/>
          <p14:tracePt t="61082" x="3005138" y="1962150"/>
          <p14:tracePt t="61099" x="3028950" y="1962150"/>
          <p14:tracePt t="61115" x="3043238" y="1952625"/>
          <p14:tracePt t="61132" x="3071813" y="1952625"/>
          <p14:tracePt t="61149" x="3124200" y="1943100"/>
          <p14:tracePt t="61165" x="3181350" y="1938338"/>
          <p14:tracePt t="61181" x="3224213" y="1928813"/>
          <p14:tracePt t="61199" x="3262313" y="1924050"/>
          <p14:tracePt t="61215" x="3290888" y="1924050"/>
          <p14:tracePt t="61232" x="3305175" y="1914525"/>
          <p14:tracePt t="61249" x="3343275" y="1914525"/>
          <p14:tracePt t="61266" x="3381375" y="1914525"/>
          <p14:tracePt t="61282" x="3433763" y="1914525"/>
          <p14:tracePt t="61299" x="3495675" y="1914525"/>
          <p14:tracePt t="61315" x="3548063" y="1914525"/>
          <p14:tracePt t="61317" x="3552825" y="1914525"/>
          <p14:tracePt t="61333" x="3567113" y="1914525"/>
          <p14:tracePt t="61349" x="3571875" y="1914525"/>
          <p14:tracePt t="61389" x="3581400" y="1914525"/>
          <p14:tracePt t="61405" x="3586163" y="1919288"/>
          <p14:tracePt t="61421" x="3595688" y="1924050"/>
          <p14:tracePt t="61432" x="3595688" y="1933575"/>
          <p14:tracePt t="61449" x="3600450" y="1952625"/>
          <p14:tracePt t="61465" x="3614738" y="1995488"/>
          <p14:tracePt t="61482" x="3633788" y="2043113"/>
          <p14:tracePt t="61499" x="3652838" y="2095500"/>
          <p14:tracePt t="61516" x="3662363" y="2128838"/>
          <p14:tracePt t="61533" x="3686175" y="2157413"/>
          <p14:tracePt t="61549" x="3690938" y="2162175"/>
          <p14:tracePt t="61565" x="3700463" y="2171700"/>
          <p14:tracePt t="61599" x="3700463" y="2176463"/>
          <p14:tracePt t="61632" x="3700463" y="2181225"/>
          <p14:tracePt t="61649" x="3705225" y="2185988"/>
          <p14:tracePt t="61666" x="3714750" y="2205038"/>
          <p14:tracePt t="61683" x="3738563" y="2247900"/>
          <p14:tracePt t="61699" x="3786188" y="2309813"/>
          <p14:tracePt t="61716" x="3814763" y="2376488"/>
          <p14:tracePt t="61732" x="3843338" y="2400300"/>
          <p14:tracePt t="62245" x="3852863" y="2409825"/>
          <p14:tracePt t="62252" x="3857625" y="2409825"/>
          <p14:tracePt t="62301" x="3862388" y="2424113"/>
          <p14:tracePt t="62309" x="3862388" y="2447925"/>
          <p14:tracePt t="62318" x="3862388" y="2462213"/>
          <p14:tracePt t="62333" x="3862388" y="2490788"/>
          <p14:tracePt t="62349" x="3862388" y="2528888"/>
          <p14:tracePt t="62366" x="3871913" y="2557463"/>
          <p14:tracePt t="62383" x="3886200" y="2581275"/>
          <p14:tracePt t="62400" x="3886200" y="2590800"/>
          <p14:tracePt t="62416" x="3895725" y="2590800"/>
          <p14:tracePt t="62477" x="3890963" y="2590800"/>
          <p14:tracePt t="63406" x="3886200" y="2590800"/>
          <p14:tracePt t="63414" x="3805238" y="2590800"/>
          <p14:tracePt t="63421" x="3586163" y="2590800"/>
          <p14:tracePt t="63468" x="3419475" y="2586038"/>
          <p14:tracePt t="63501" x="3409950" y="2586038"/>
          <p14:tracePt t="63517" x="3333750" y="2609850"/>
          <p14:tracePt t="63534" x="3333750" y="2628900"/>
          <p14:tracePt t="63781" x="3338513" y="2643188"/>
          <p14:tracePt t="63789" x="3343275" y="2647950"/>
          <p14:tracePt t="63818" x="3324225" y="2657475"/>
          <p14:tracePt t="63834" x="3309938" y="2657475"/>
          <p14:tracePt t="63901" x="3309938" y="2652713"/>
          <p14:tracePt t="63910" x="3309938" y="2628900"/>
          <p14:tracePt t="63918" x="3319463" y="2619375"/>
          <p14:tracePt t="63934" x="3338513" y="2595563"/>
          <p14:tracePt t="63951" x="3376613" y="2566988"/>
          <p14:tracePt t="63968" x="3429000" y="2533650"/>
          <p14:tracePt t="63984" x="3457575" y="2509838"/>
          <p14:tracePt t="64001" x="3486150" y="2500313"/>
          <p14:tracePt t="64018" x="3495675" y="2490788"/>
          <p14:tracePt t="64035" x="3500438" y="2486025"/>
          <p14:tracePt t="64051" x="3519488" y="2486025"/>
          <p14:tracePt t="64054" x="3529013" y="2481263"/>
          <p14:tracePt t="64067" x="3543300" y="2471738"/>
          <p14:tracePt t="64084" x="3605213" y="2462213"/>
          <p14:tracePt t="64101" x="3648075" y="2462213"/>
          <p14:tracePt t="64117" x="3662363" y="2462213"/>
          <p14:tracePt t="64134" x="3681413" y="2466975"/>
          <p14:tracePt t="64151" x="3681413" y="2481263"/>
          <p14:tracePt t="64168" x="3681413" y="2486025"/>
          <p14:tracePt t="64185" x="3681413" y="2500313"/>
          <p14:tracePt t="64201" x="3676650" y="2514600"/>
          <p14:tracePt t="64217" x="3633788" y="2524125"/>
          <p14:tracePt t="64235" x="3581400" y="2533650"/>
          <p14:tracePt t="64252" x="3543300" y="2533650"/>
          <p14:tracePt t="64254" x="3529013" y="2533650"/>
          <p14:tracePt t="64267" x="3505200" y="2533650"/>
          <p14:tracePt t="64284" x="3452813" y="2533650"/>
          <p14:tracePt t="64301" x="3381375" y="2533650"/>
          <p14:tracePt t="64318" x="3324225" y="2533650"/>
          <p14:tracePt t="64334" x="3248025" y="2533650"/>
          <p14:tracePt t="64352" x="3152775" y="2533650"/>
          <p14:tracePt t="64368" x="3033713" y="2533650"/>
          <p14:tracePt t="64385" x="2928938" y="2533650"/>
          <p14:tracePt t="64401" x="2833688" y="2533650"/>
          <p14:tracePt t="64418" x="2743200" y="2533650"/>
          <p14:tracePt t="64435" x="2681288" y="2533650"/>
          <p14:tracePt t="64451" x="2647950" y="2533650"/>
          <p14:tracePt t="64468" x="2624138" y="2538413"/>
          <p14:tracePt t="64485" x="2595563" y="2543175"/>
          <p14:tracePt t="64501" x="2571750" y="2543175"/>
          <p14:tracePt t="64518" x="2524125" y="2543175"/>
          <p14:tracePt t="64535" x="2462213" y="2543175"/>
          <p14:tracePt t="64551" x="2409825" y="2543175"/>
          <p14:tracePt t="64568" x="2371725" y="2543175"/>
          <p14:tracePt t="64584" x="2347913" y="2543175"/>
          <p14:tracePt t="64601" x="2343150" y="2543175"/>
          <p14:tracePt t="64618" x="2324100" y="2543175"/>
          <p14:tracePt t="64634" x="2305050" y="2543175"/>
          <p14:tracePt t="64651" x="2271713" y="2538413"/>
          <p14:tracePt t="64668" x="2214563" y="2505075"/>
          <p14:tracePt t="64685" x="2181225" y="2486025"/>
          <p14:tracePt t="64701" x="2157413" y="2466975"/>
          <p14:tracePt t="64718" x="2147888" y="2457450"/>
          <p14:tracePt t="64735" x="2133600" y="2447925"/>
          <p14:tracePt t="64751" x="2114550" y="2438400"/>
          <p14:tracePt t="64768" x="2109788" y="2424113"/>
          <p14:tracePt t="64785" x="2109788" y="2419350"/>
          <p14:tracePt t="64818" x="2105025" y="2414588"/>
          <p14:tracePt t="64836" x="2105025" y="2405063"/>
          <p14:tracePt t="64851" x="2105025" y="2400300"/>
          <p14:tracePt t="64869" x="2105025" y="2362200"/>
          <p14:tracePt t="64885" x="2105025" y="2324100"/>
          <p14:tracePt t="64902" x="2105025" y="2290763"/>
          <p14:tracePt t="64918" x="2105025" y="2281238"/>
          <p14:tracePt t="64935" x="2105025" y="2276475"/>
          <p14:tracePt t="64951" x="2105025" y="2271713"/>
          <p14:tracePt t="64969" x="2105025" y="2257425"/>
          <p14:tracePt t="64985" x="2109788" y="2238375"/>
          <p14:tracePt t="65002" x="2109788" y="2209800"/>
          <p14:tracePt t="65019" x="2114550" y="2185988"/>
          <p14:tracePt t="65035" x="2114550" y="2166938"/>
          <p14:tracePt t="65053" x="2119313" y="2147888"/>
          <p14:tracePt t="65069" x="2128838" y="2133600"/>
          <p14:tracePt t="65085" x="2147888" y="2109788"/>
          <p14:tracePt t="65102" x="2162175" y="2095500"/>
          <p14:tracePt t="65118" x="2171700" y="2090738"/>
          <p14:tracePt t="65135" x="2190750" y="2081213"/>
          <p14:tracePt t="65152" x="2200275" y="2076450"/>
          <p14:tracePt t="65168" x="2219325" y="2076450"/>
          <p14:tracePt t="65185" x="2262188" y="2066925"/>
          <p14:tracePt t="65202" x="2328863" y="2057400"/>
          <p14:tracePt t="65219" x="2414588" y="2057400"/>
          <p14:tracePt t="65235" x="2490788" y="2057400"/>
          <p14:tracePt t="65252" x="2543175" y="2057400"/>
          <p14:tracePt t="65269" x="2600325" y="2047875"/>
          <p14:tracePt t="65285" x="2633663" y="2043113"/>
          <p14:tracePt t="65302" x="2681288" y="2043113"/>
          <p14:tracePt t="65319" x="2743200" y="2043113"/>
          <p14:tracePt t="65335" x="2833688" y="2043113"/>
          <p14:tracePt t="65352" x="2924175" y="2043113"/>
          <p14:tracePt t="65369" x="3019425" y="2043113"/>
          <p14:tracePt t="65385" x="3100388" y="2043113"/>
          <p14:tracePt t="65402" x="3152775" y="2043113"/>
          <p14:tracePt t="65418" x="3190875" y="2043113"/>
          <p14:tracePt t="65436" x="3219450" y="2043113"/>
          <p14:tracePt t="65453" x="3267075" y="2043113"/>
          <p14:tracePt t="65469" x="3295650" y="2043113"/>
          <p14:tracePt t="65485" x="3324225" y="2043113"/>
          <p14:tracePt t="65502" x="3367088" y="2062163"/>
          <p14:tracePt t="65519" x="3405188" y="2081213"/>
          <p14:tracePt t="65536" x="3457575" y="2124075"/>
          <p14:tracePt t="65552" x="3519488" y="2190750"/>
          <p14:tracePt t="65569" x="3576638" y="2295525"/>
          <p14:tracePt t="65585" x="3624263" y="2376488"/>
          <p14:tracePt t="65602" x="3671888" y="2466975"/>
          <p14:tracePt t="65619" x="3695700" y="2514600"/>
          <p14:tracePt t="65635" x="3705225" y="2566988"/>
          <p14:tracePt t="65637" x="3714750" y="2595563"/>
          <p14:tracePt t="65653" x="3738563" y="2638425"/>
          <p14:tracePt t="65669" x="3767138" y="2667000"/>
          <p14:tracePt t="65685" x="3795713" y="2667000"/>
          <p14:tracePt t="65702" x="3814763" y="2671763"/>
          <p14:tracePt t="65719" x="3819525" y="2676525"/>
          <p14:tracePt t="65735" x="3833813" y="2676525"/>
          <p14:tracePt t="65753" x="3852863" y="2662238"/>
          <p14:tracePt t="65769" x="3890963" y="2638425"/>
          <p14:tracePt t="65785" x="3948113" y="2624138"/>
          <p14:tracePt t="65803" x="3995738" y="2605088"/>
          <p14:tracePt t="65820" x="4033838" y="2586038"/>
          <p14:tracePt t="65836" x="4062413" y="2576513"/>
          <p14:tracePt t="65853" x="4076700" y="2571750"/>
          <p14:tracePt t="65869" x="4081463" y="2571750"/>
          <p14:tracePt t="65886" x="4095750" y="2571750"/>
          <p14:tracePt t="66165" x="4119563" y="2581275"/>
          <p14:tracePt t="66172" x="4119563" y="2590800"/>
          <p14:tracePt t="66181" x="4124325" y="2590800"/>
          <p14:tracePt t="66202" x="4124325" y="2595563"/>
          <p14:tracePt t="66220" x="4133850" y="2595563"/>
          <p14:tracePt t="66236" x="4171950" y="2590800"/>
          <p14:tracePt t="66253" x="4195763" y="2586038"/>
          <p14:tracePt t="66269" x="4200525" y="2576513"/>
          <p14:tracePt t="66286" x="4205288" y="2571750"/>
          <p14:tracePt t="66319" x="4210050" y="2566988"/>
          <p14:tracePt t="66337" x="4210050" y="2562225"/>
          <p14:tracePt t="66353" x="4205288" y="2543175"/>
          <p14:tracePt t="66369" x="4205288" y="2509838"/>
          <p14:tracePt t="66386" x="4205288" y="2481263"/>
          <p14:tracePt t="66403" x="4205288" y="2471738"/>
          <p14:tracePt t="66436" x="4205288" y="2462213"/>
          <p14:tracePt t="66453" x="4205288" y="2457450"/>
          <p14:tracePt t="66510" x="4210050" y="2457450"/>
          <p14:tracePt t="66525" x="4219575" y="2457450"/>
          <p14:tracePt t="66534" x="4229100" y="2462213"/>
          <p14:tracePt t="66541" x="4233863" y="2466975"/>
          <p14:tracePt t="66553" x="4243388" y="2476500"/>
          <p14:tracePt t="66570" x="4267200" y="2486025"/>
          <p14:tracePt t="66586" x="4291013" y="2505075"/>
          <p14:tracePt t="66603" x="4329113" y="2514600"/>
          <p14:tracePt t="66620" x="4357688" y="2528888"/>
          <p14:tracePt t="66636" x="4381500" y="2538413"/>
          <p14:tracePt t="66653" x="4414838" y="2538413"/>
          <p14:tracePt t="66670" x="4429125" y="2538413"/>
          <p14:tracePt t="66686" x="4457700" y="2538413"/>
          <p14:tracePt t="66703" x="4495800" y="2538413"/>
          <p14:tracePt t="66720" x="4567238" y="2528888"/>
          <p14:tracePt t="66736" x="4652963" y="2505075"/>
          <p14:tracePt t="66753" x="4705350" y="2495550"/>
          <p14:tracePt t="66771" x="4748213" y="2476500"/>
          <p14:tracePt t="66787" x="4767263" y="2476500"/>
          <p14:tracePt t="66803" x="4795838" y="2476500"/>
          <p14:tracePt t="66820" x="4810125" y="2476500"/>
          <p14:tracePt t="66822" x="4829175" y="2476500"/>
          <p14:tracePt t="66836" x="4857750" y="2476500"/>
          <p14:tracePt t="66853" x="4929188" y="2476500"/>
          <p14:tracePt t="66870" x="5005388" y="2476500"/>
          <p14:tracePt t="66887" x="5091113" y="2476500"/>
          <p14:tracePt t="66903" x="5157788" y="2476500"/>
          <p14:tracePt t="66920" x="5210175" y="2466975"/>
          <p14:tracePt t="66936" x="5248275" y="2466975"/>
          <p14:tracePt t="66954" x="5300663" y="2462213"/>
          <p14:tracePt t="66970" x="5348288" y="2462213"/>
          <p14:tracePt t="66987" x="5424488" y="2462213"/>
          <p14:tracePt t="67004" x="5543550" y="2476500"/>
          <p14:tracePt t="67021" x="5629275" y="2476500"/>
          <p14:tracePt t="67037" x="5734050" y="2476500"/>
          <p14:tracePt t="67053" x="5819775" y="2476500"/>
          <p14:tracePt t="67070" x="5886450" y="2476500"/>
          <p14:tracePt t="67087" x="5938838" y="2476500"/>
          <p14:tracePt t="67104" x="5972175" y="2476500"/>
          <p14:tracePt t="67120" x="6005513" y="2476500"/>
          <p14:tracePt t="67137" x="6043613" y="2486025"/>
          <p14:tracePt t="67154" x="6091238" y="2519363"/>
          <p14:tracePt t="67170" x="6100763" y="2533650"/>
          <p14:tracePt t="67187" x="6105525" y="2533650"/>
          <p14:tracePt t="67542" x="6110288" y="2538413"/>
          <p14:tracePt t="67550" x="6153150" y="2538413"/>
          <p14:tracePt t="67557" x="6205538" y="2538413"/>
          <p14:tracePt t="67571" x="6243638" y="2538413"/>
          <p14:tracePt t="67587" x="6281738" y="2538413"/>
          <p14:tracePt t="67589" x="6305550" y="2538413"/>
          <p14:tracePt t="67604" x="6334125" y="2528888"/>
          <p14:tracePt t="67621" x="6415088" y="2519363"/>
          <p14:tracePt t="67637" x="6443663" y="2509838"/>
          <p14:tracePt t="67654" x="6477000" y="2500313"/>
          <p14:tracePt t="67670" x="6481763" y="2495550"/>
          <p14:tracePt t="67687" x="6491288" y="2490788"/>
          <p14:tracePt t="67704" x="6491288" y="2486025"/>
          <p14:tracePt t="67737" x="6491288" y="2481263"/>
          <p14:tracePt t="68045" x="6500813" y="2476500"/>
          <p14:tracePt t="68053" x="6510338" y="2476500"/>
          <p14:tracePt t="68070" x="6515100" y="2476500"/>
          <p14:tracePt t="68087" x="6534150" y="2476500"/>
          <p14:tracePt t="68104" x="6553200" y="2476500"/>
          <p14:tracePt t="68121" x="6577013" y="2476500"/>
          <p14:tracePt t="68137" x="6586538" y="2476500"/>
          <p14:tracePt t="68154" x="6596063" y="2476500"/>
          <p14:tracePt t="68171" x="6600825" y="2476500"/>
          <p14:tracePt t="68997" x="6600825" y="2471738"/>
          <p14:tracePt t="69006" x="6600825" y="2466975"/>
          <p14:tracePt t="69039" x="6572250" y="2457450"/>
          <p14:tracePt t="69669" x="6572250" y="2462213"/>
          <p14:tracePt t="70437" x="6567488" y="2462213"/>
          <p14:tracePt t="70445" x="6557963" y="2471738"/>
          <p14:tracePt t="70474" x="6553200" y="2481263"/>
          <p14:tracePt t="70490" x="6553200" y="2486025"/>
          <p14:tracePt t="70829" x="6553200" y="2495550"/>
          <p14:tracePt t="70838" x="6572250" y="2514600"/>
          <p14:tracePt t="70845" x="6577013" y="2514600"/>
          <p14:tracePt t="70891" x="6596063" y="2514600"/>
          <p14:tracePt t="70989" x="6596063" y="2519363"/>
          <p14:tracePt t="70997" x="6596063" y="2524125"/>
          <p14:tracePt t="71013" x="6596063" y="2533650"/>
          <p14:tracePt t="71023" x="6596063" y="2538413"/>
          <p14:tracePt t="77133" x="6648450" y="2581275"/>
          <p14:tracePt t="77141" x="6838950" y="2690813"/>
          <p14:tracePt t="77148" x="7077075" y="2824163"/>
          <p14:tracePt t="77195" x="7429500" y="2971800"/>
          <p14:tracePt t="77862" x="7439025" y="2971800"/>
          <p14:tracePt t="77901" x="7443788" y="2971800"/>
          <p14:tracePt t="77916" x="7453313" y="2971800"/>
          <p14:tracePt t="77926" x="7467600" y="2967038"/>
          <p14:tracePt t="77932" x="7472363" y="2962275"/>
          <p14:tracePt t="77946" x="7477125" y="2957513"/>
          <p14:tracePt t="77962" x="7491413" y="2947988"/>
          <p14:tracePt t="77979" x="7500938" y="2947988"/>
          <p14:tracePt t="77995" x="7505700" y="2943225"/>
          <p14:tracePt t="78013" x="7515225" y="2938463"/>
          <p14:tracePt t="78029" x="7524750" y="2928938"/>
          <p14:tracePt t="78046" x="7524750" y="2900363"/>
          <p14:tracePt t="78063" x="7524750" y="2852738"/>
          <p14:tracePt t="78079" x="7519988" y="2795588"/>
          <p14:tracePt t="78096" x="7519988" y="2781300"/>
          <p14:tracePt t="78113" x="7505700" y="2752725"/>
          <p14:tracePt t="78445" x="7496175" y="2752725"/>
          <p14:tracePt t="78453" x="7477125" y="2743200"/>
          <p14:tracePt t="78480" x="7458075" y="2728913"/>
          <p14:tracePt t="78496" x="7458075" y="2724150"/>
          <p14:tracePt t="78513" x="7458075" y="2709863"/>
          <p14:tracePt t="78530" x="7458075" y="2705100"/>
          <p14:tracePt t="78547" x="7458075" y="2690813"/>
          <p14:tracePt t="78563" x="7458075" y="2686050"/>
          <p14:tracePt t="78580" x="7458075" y="2681288"/>
          <p14:tracePt t="78596" x="7458075" y="2667000"/>
          <p14:tracePt t="78613" x="7458075" y="2662238"/>
          <p14:tracePt t="78629" x="7458075" y="2657475"/>
          <p14:tracePt t="78663" x="7458075" y="2647950"/>
          <p14:tracePt t="78717" x="7462838" y="2643188"/>
          <p14:tracePt t="78741" x="7467600" y="2643188"/>
          <p14:tracePt t="78756" x="7472363" y="2633663"/>
          <p14:tracePt t="78765" x="7477125" y="2628900"/>
          <p14:tracePt t="78780" x="7486650" y="2619375"/>
          <p14:tracePt t="78796" x="7491413" y="2600325"/>
          <p14:tracePt t="78813" x="7505700" y="2595563"/>
          <p14:tracePt t="78830" x="7548563" y="2576513"/>
          <p14:tracePt t="78847" x="7572375" y="2571750"/>
          <p14:tracePt t="78864" x="7596188" y="2562225"/>
          <p14:tracePt t="78881" x="7610475" y="2557463"/>
          <p14:tracePt t="78896" x="7615238" y="2552700"/>
          <p14:tracePt t="78913" x="7615238" y="2547938"/>
          <p14:tracePt t="78930" x="7615238" y="2543175"/>
          <p14:tracePt t="78964" x="7615238" y="2528888"/>
          <p14:tracePt t="79045" x="7610475" y="2528888"/>
          <p14:tracePt t="79093" x="7591425" y="2533650"/>
          <p14:tracePt t="79101" x="7591425" y="2538413"/>
          <p14:tracePt t="79110" x="7591425" y="2547938"/>
          <p14:tracePt t="79133" x="7591425" y="2552700"/>
          <p14:tracePt t="79389" x="7586663" y="2566988"/>
          <p14:tracePt t="79397" x="7581900" y="2566988"/>
          <p14:tracePt t="79414" x="7577138" y="2576513"/>
          <p14:tracePt t="79517" x="7577138" y="2571750"/>
          <p14:tracePt t="79558" x="7577138" y="2562225"/>
          <p14:tracePt t="79589" x="7572375" y="2562225"/>
          <p14:tracePt t="79598" x="7567613" y="2571750"/>
          <p14:tracePt t="79614" x="7567613" y="2581275"/>
          <p14:tracePt t="79630" x="7567613" y="2600325"/>
          <p14:tracePt t="79647" x="7567613" y="2624138"/>
          <p14:tracePt t="79664" x="7558088" y="2633663"/>
          <p14:tracePt t="79681" x="7558088" y="2638425"/>
          <p14:tracePt t="79765" x="7558088" y="2633663"/>
          <p14:tracePt t="79782" x="7558088" y="2628900"/>
          <p14:tracePt t="79797" x="7558088" y="2619375"/>
          <p14:tracePt t="79814" x="7558088" y="2614613"/>
          <p14:tracePt t="79830" x="7553325" y="2609850"/>
          <p14:tracePt t="79847" x="7553325" y="2600325"/>
          <p14:tracePt t="80013" x="7553325" y="2586038"/>
          <p14:tracePt t="80022" x="7553325" y="2571750"/>
          <p14:tracePt t="80031" x="7562850" y="2538413"/>
          <p14:tracePt t="80081" x="7605713" y="2286000"/>
          <p14:tracePt t="80097" x="7605713" y="2266950"/>
          <p14:tracePt t="80115" x="7610475" y="2252663"/>
          <p14:tracePt t="80245" x="7610475" y="2262188"/>
          <p14:tracePt t="80637" x="7610475" y="2257425"/>
          <p14:tracePt t="80653" x="7610475" y="2252663"/>
          <p14:tracePt t="80765" x="7615238" y="2252663"/>
          <p14:tracePt t="80957" x="7620000" y="2257425"/>
          <p14:tracePt t="81150" x="7624763" y="2257425"/>
          <p14:tracePt t="81221" x="7624763" y="2262188"/>
          <p14:tracePt t="81236" x="7629525" y="2262188"/>
          <p14:tracePt t="81254" x="7634288" y="2266950"/>
          <p14:tracePt t="81268" x="7639050" y="2266950"/>
          <p14:tracePt t="81277" x="7643813" y="2266950"/>
          <p14:tracePt t="81317" x="7648575" y="2266950"/>
          <p14:tracePt t="81335" x="7653338" y="2266950"/>
          <p14:tracePt t="81350" x="7658100" y="2266950"/>
          <p14:tracePt t="81365" x="7667625" y="2266950"/>
          <p14:tracePt t="81382" x="7681913" y="2243138"/>
          <p14:tracePt t="81398" x="7686675" y="2214563"/>
          <p14:tracePt t="81415" x="7686675" y="2205038"/>
          <p14:tracePt t="81432" x="7686675" y="2190750"/>
          <p14:tracePt t="81448" x="7686675" y="2181225"/>
          <p14:tracePt t="81466" x="7677150" y="2171700"/>
          <p14:tracePt t="81482" x="7658100" y="2152650"/>
          <p14:tracePt t="81499" x="7634288" y="2119313"/>
          <p14:tracePt t="81515" x="7600950" y="2085975"/>
          <p14:tracePt t="81533" x="7543800" y="2038350"/>
          <p14:tracePt t="81549" x="7491413" y="2005013"/>
          <p14:tracePt t="81566" x="7429500" y="1985963"/>
          <p14:tracePt t="81582" x="7358063" y="1966913"/>
          <p14:tracePt t="81599" x="7291388" y="1947863"/>
          <p14:tracePt t="81615" x="7229475" y="1933575"/>
          <p14:tracePt t="81632" x="7196138" y="1928813"/>
          <p14:tracePt t="81649" x="7177088" y="1928813"/>
          <p14:tracePt t="81666" x="7162800" y="1928813"/>
          <p14:tracePt t="81683" x="7134225" y="1928813"/>
          <p14:tracePt t="81699" x="7105650" y="1928813"/>
          <p14:tracePt t="81700" x="7081838" y="1928813"/>
          <p14:tracePt t="81715" x="7062788" y="1928813"/>
          <p14:tracePt t="81733" x="6929438" y="1928813"/>
          <p14:tracePt t="81749" x="6815138" y="1928813"/>
          <p14:tracePt t="81766" x="6700838" y="1928813"/>
          <p14:tracePt t="81782" x="6610350" y="1928813"/>
          <p14:tracePt t="81799" x="6534150" y="1928813"/>
          <p14:tracePt t="81815" x="6472238" y="1928813"/>
          <p14:tracePt t="81832" x="6396038" y="1928813"/>
          <p14:tracePt t="81849" x="6286500" y="1928813"/>
          <p14:tracePt t="81865" x="6167438" y="1928813"/>
          <p14:tracePt t="81883" x="6067425" y="1928813"/>
          <p14:tracePt t="81899" x="5991225" y="1928813"/>
          <p14:tracePt t="81916" x="5953125" y="1928813"/>
          <p14:tracePt t="81933" x="5862638" y="1928813"/>
          <p14:tracePt t="81949" x="5772150" y="1928813"/>
          <p14:tracePt t="81966" x="5657850" y="1928813"/>
          <p14:tracePt t="81982" x="5491163" y="1928813"/>
          <p14:tracePt t="82000" x="5305425" y="1928813"/>
          <p14:tracePt t="82016" x="5124450" y="1928813"/>
          <p14:tracePt t="82032" x="5005388" y="1928813"/>
          <p14:tracePt t="82050" x="4914900" y="1919288"/>
          <p14:tracePt t="82066" x="4833938" y="1900238"/>
          <p14:tracePt t="82082" x="4757738" y="1900238"/>
          <p14:tracePt t="82100" x="4676775" y="1890713"/>
          <p14:tracePt t="82116" x="4586288" y="1890713"/>
          <p14:tracePt t="82133" x="4433888" y="1881188"/>
          <p14:tracePt t="82149" x="4319588" y="1881188"/>
          <p14:tracePt t="82166" x="4214813" y="1881188"/>
          <p14:tracePt t="82183" x="4100513" y="1881188"/>
          <p14:tracePt t="82199" x="3986213" y="1881188"/>
          <p14:tracePt t="82216" x="3871913" y="1881188"/>
          <p14:tracePt t="82233" x="3781425" y="1871663"/>
          <p14:tracePt t="82249" x="3686175" y="1862138"/>
          <p14:tracePt t="82266" x="3586163" y="1862138"/>
          <p14:tracePt t="82283" x="3490913" y="1862138"/>
          <p14:tracePt t="82284" x="3438525" y="1862138"/>
          <p14:tracePt t="82300" x="3376613" y="1862138"/>
          <p14:tracePt t="82317" x="3200400" y="1862138"/>
          <p14:tracePt t="82333" x="3067050" y="1862138"/>
          <p14:tracePt t="82349" x="2947988" y="1862138"/>
          <p14:tracePt t="82366" x="2857500" y="1862138"/>
          <p14:tracePt t="82383" x="2781300" y="1862138"/>
          <p14:tracePt t="82400" x="2705100" y="1852613"/>
          <p14:tracePt t="82416" x="2595563" y="1828800"/>
          <p14:tracePt t="82433" x="2476500" y="1809750"/>
          <p14:tracePt t="82449" x="2347913" y="1795463"/>
          <p14:tracePt t="82466" x="2243138" y="1785938"/>
          <p14:tracePt t="82483" x="2157413" y="1776413"/>
          <p14:tracePt t="82500" x="2105025" y="1776413"/>
          <p14:tracePt t="82501" x="2076450" y="1776413"/>
          <p14:tracePt t="82517" x="2024063" y="1776413"/>
          <p14:tracePt t="82533" x="1971675" y="1776413"/>
          <p14:tracePt t="82550" x="1876425" y="1776413"/>
          <p14:tracePt t="82566" x="1762125" y="1776413"/>
          <p14:tracePt t="82583" x="1633538" y="1776413"/>
          <p14:tracePt t="82599" x="1495425" y="1776413"/>
          <p14:tracePt t="82616" x="1371600" y="1766888"/>
          <p14:tracePt t="82633" x="1281113" y="1757363"/>
          <p14:tracePt t="82650" x="1204913" y="1757363"/>
          <p14:tracePt t="82666" x="1138238" y="1757363"/>
          <p14:tracePt t="82683" x="1062038" y="1757363"/>
          <p14:tracePt t="82700" x="962025" y="1757363"/>
          <p14:tracePt t="82701" x="919163" y="1757363"/>
          <p14:tracePt t="82716" x="809625" y="1771650"/>
          <p14:tracePt t="82733" x="704850" y="1781175"/>
          <p14:tracePt t="82750" x="638175" y="1790700"/>
          <p14:tracePt t="82766" x="595313" y="1809750"/>
          <p14:tracePt t="82783" x="576263" y="1809750"/>
          <p14:tracePt t="82800" x="552450" y="1814513"/>
          <p14:tracePt t="82816" x="533400" y="1824038"/>
          <p14:tracePt t="82833" x="504825" y="1833563"/>
          <p14:tracePt t="82850" x="466725" y="1838325"/>
          <p14:tracePt t="82866" x="423863" y="1847850"/>
          <p14:tracePt t="82883" x="371475" y="1857375"/>
          <p14:tracePt t="82901" x="300038" y="1876425"/>
          <p14:tracePt t="82916" x="276225" y="1885950"/>
          <p14:tracePt t="82933" x="257175" y="1895475"/>
          <p14:tracePt t="82950" x="238125" y="1914525"/>
          <p14:tracePt t="82966" x="214313" y="1943100"/>
          <p14:tracePt t="82983" x="185738" y="2014538"/>
          <p14:tracePt t="83001" x="147638" y="2095500"/>
          <p14:tracePt t="83017" x="123825" y="2157413"/>
          <p14:tracePt t="83033" x="109538" y="2185988"/>
          <p14:tracePt t="83050" x="109538" y="2224088"/>
          <p14:tracePt t="83067" x="100013" y="2262188"/>
          <p14:tracePt t="83084" x="90488" y="2314575"/>
          <p14:tracePt t="83100" x="90488" y="2381250"/>
          <p14:tracePt t="83116" x="90488" y="2419350"/>
          <p14:tracePt t="83133" x="95250" y="2438400"/>
          <p14:tracePt t="83150" x="100013" y="2452688"/>
          <p14:tracePt t="83166" x="104775" y="2462213"/>
          <p14:tracePt t="83184" x="104775" y="2466975"/>
          <p14:tracePt t="83200" x="114300" y="2481263"/>
          <p14:tracePt t="83217" x="138113" y="2495550"/>
          <p14:tracePt t="83233" x="166688" y="2509838"/>
          <p14:tracePt t="83250" x="209550" y="2519363"/>
          <p14:tracePt t="83267" x="219075" y="2528888"/>
          <p14:tracePt t="83283" x="247650" y="2528888"/>
          <p14:tracePt t="83285" x="247650" y="2533650"/>
          <p14:tracePt t="83300" x="266700" y="2533650"/>
          <p14:tracePt t="83317" x="295275" y="2533650"/>
          <p14:tracePt t="83334" x="338138" y="2538413"/>
          <p14:tracePt t="83350" x="390525" y="2547938"/>
          <p14:tracePt t="83367" x="419100" y="2557463"/>
          <p14:tracePt t="83384" x="433388" y="2557463"/>
          <p14:tracePt t="83400" x="442913" y="2562225"/>
          <p14:tracePt t="83417" x="457200" y="2562225"/>
          <p14:tracePt t="83434" x="476250" y="2571750"/>
          <p14:tracePt t="83450" x="504825" y="2571750"/>
          <p14:tracePt t="83467" x="542925" y="2571750"/>
          <p14:tracePt t="83484" x="590550" y="2576513"/>
          <p14:tracePt t="83500" x="595313" y="2576513"/>
          <p14:tracePt t="83517" x="628650" y="2586038"/>
          <p14:tracePt t="83534" x="666750" y="2586038"/>
          <p14:tracePt t="83550" x="728663" y="2586038"/>
          <p14:tracePt t="83567" x="819150" y="2586038"/>
          <p14:tracePt t="83584" x="885825" y="2586038"/>
          <p14:tracePt t="83601" x="933450" y="2586038"/>
          <p14:tracePt t="83618" x="976313" y="2586038"/>
          <p14:tracePt t="83634" x="1023938" y="2586038"/>
          <p14:tracePt t="83651" x="1100138" y="2586038"/>
          <p14:tracePt t="83668" x="1204913" y="2586038"/>
          <p14:tracePt t="83670" x="1266825" y="2586038"/>
          <p14:tracePt t="83685" x="1390650" y="2586038"/>
          <p14:tracePt t="83701" x="1485900" y="2586038"/>
          <p14:tracePt t="83717" x="1581150" y="2586038"/>
          <p14:tracePt t="83734" x="1647825" y="2586038"/>
          <p14:tracePt t="83750" x="1724025" y="2586038"/>
          <p14:tracePt t="83767" x="1804988" y="2586038"/>
          <p14:tracePt t="83784" x="1900238" y="2586038"/>
          <p14:tracePt t="83801" x="2014538" y="2586038"/>
          <p14:tracePt t="83818" x="2138363" y="2586038"/>
          <p14:tracePt t="83834" x="2266950" y="2586038"/>
          <p14:tracePt t="83851" x="2386013" y="2586038"/>
          <p14:tracePt t="83867" x="2500313" y="2586038"/>
          <p14:tracePt t="83885" x="2686050" y="2586038"/>
          <p14:tracePt t="83902" x="2819400" y="2586038"/>
          <p14:tracePt t="83917" x="2947988" y="2586038"/>
          <p14:tracePt t="83934" x="3057525" y="2586038"/>
          <p14:tracePt t="83951" x="3162300" y="2586038"/>
          <p14:tracePt t="83967" x="3248025" y="2586038"/>
          <p14:tracePt t="83984" x="3352800" y="2586038"/>
          <p14:tracePt t="84001" x="3462338" y="2586038"/>
          <p14:tracePt t="84018" x="3609975" y="2566988"/>
          <p14:tracePt t="84035" x="3757613" y="2543175"/>
          <p14:tracePt t="84051" x="3895725" y="2524125"/>
          <p14:tracePt t="84067" x="4029075" y="2514600"/>
          <p14:tracePt t="84085" x="4224338" y="2490788"/>
          <p14:tracePt t="84102" x="4371975" y="2490788"/>
          <p14:tracePt t="84118" x="4538663" y="2490788"/>
          <p14:tracePt t="84134" x="4719638" y="2490788"/>
          <p14:tracePt t="84151" x="4905375" y="2490788"/>
          <p14:tracePt t="84167" x="5076825" y="2490788"/>
          <p14:tracePt t="84184" x="5205413" y="2490788"/>
          <p14:tracePt t="84201" x="5338763" y="2490788"/>
          <p14:tracePt t="84218" x="5448300" y="2490788"/>
          <p14:tracePt t="84234" x="5562600" y="2490788"/>
          <p14:tracePt t="84251" x="5686425" y="2490788"/>
          <p14:tracePt t="84268" x="5800725" y="2490788"/>
          <p14:tracePt t="84284" x="5891213" y="2490788"/>
          <p14:tracePt t="84301" x="6005513" y="2490788"/>
          <p14:tracePt t="84318" x="6091238" y="2490788"/>
          <p14:tracePt t="84334" x="6172200" y="2490788"/>
          <p14:tracePt t="84351" x="6257925" y="2490788"/>
          <p14:tracePt t="84368" x="6334125" y="2490788"/>
          <p14:tracePt t="84384" x="6391275" y="2490788"/>
          <p14:tracePt t="84401" x="6453188" y="2490788"/>
          <p14:tracePt t="84418" x="6500813" y="2490788"/>
          <p14:tracePt t="84435" x="6553200" y="2490788"/>
          <p14:tracePt t="84452" x="6591300" y="2490788"/>
          <p14:tracePt t="84469" x="6653213" y="2490788"/>
          <p14:tracePt t="84485" x="6681788" y="2490788"/>
          <p14:tracePt t="84501" x="6715125" y="2490788"/>
          <p14:tracePt t="84517" x="6729413" y="2490788"/>
          <p14:tracePt t="84534" x="6748463" y="2490788"/>
          <p14:tracePt t="84551" x="6767513" y="2490788"/>
          <p14:tracePt t="84568" x="6777038" y="2490788"/>
          <p14:tracePt t="84584" x="6800850" y="2490788"/>
          <p14:tracePt t="84602" x="6819900" y="2490788"/>
          <p14:tracePt t="84618" x="6824663" y="2490788"/>
          <p14:tracePt t="84635" x="6838950" y="2490788"/>
          <p14:tracePt t="84651" x="6848475" y="2490788"/>
          <p14:tracePt t="84669" x="6862763" y="2490788"/>
          <p14:tracePt t="84685" x="6872288" y="2490788"/>
          <p14:tracePt t="84702" x="6891338" y="2490788"/>
          <p14:tracePt t="84718" x="6900863" y="2490788"/>
          <p14:tracePt t="84734" x="6905625" y="2490788"/>
          <p14:tracePt t="84752" x="6915150" y="2490788"/>
          <p14:tracePt t="84768" x="6919913" y="2490788"/>
          <p14:tracePt t="84785" x="6924675" y="2490788"/>
          <p14:tracePt t="84802" x="6938963" y="2490788"/>
          <p14:tracePt t="84818" x="6943725" y="2490788"/>
          <p14:tracePt t="84835" x="6958013" y="2490788"/>
          <p14:tracePt t="84852" x="6962775" y="2490788"/>
          <p14:tracePt t="84868" x="6972300" y="2490788"/>
          <p14:tracePt t="84885" x="6977063" y="2490788"/>
          <p14:tracePt t="84902" x="6981825" y="2490788"/>
          <p14:tracePt t="84918" x="6986588" y="2490788"/>
          <p14:tracePt t="84934" x="7000875" y="2490788"/>
          <p14:tracePt t="84951" x="7005638" y="2490788"/>
          <p14:tracePt t="84968" x="7015163" y="2490788"/>
          <p14:tracePt t="84985" x="7019925" y="2490788"/>
          <p14:tracePt t="85002" x="7038975" y="2490788"/>
          <p14:tracePt t="85019" x="7053263" y="2490788"/>
          <p14:tracePt t="85035" x="7062788" y="2490788"/>
          <p14:tracePt t="85052" x="7077075" y="2490788"/>
          <p14:tracePt t="85069" x="7100888" y="2490788"/>
          <p14:tracePt t="85085" x="7115175" y="2490788"/>
          <p14:tracePt t="85101" x="7129463" y="2490788"/>
          <p14:tracePt t="85119" x="7138988" y="2490788"/>
          <p14:tracePt t="85135" x="7153275" y="2481263"/>
          <p14:tracePt t="85152" x="7167563" y="2481263"/>
          <p14:tracePt t="85168" x="7172325" y="2481263"/>
          <p14:tracePt t="85185" x="7177088" y="2481263"/>
          <p14:tracePt t="85202" x="7186613" y="2481263"/>
          <p14:tracePt t="85219" x="7196138" y="2481263"/>
          <p14:tracePt t="85235" x="7210425" y="2481263"/>
          <p14:tracePt t="85237" x="7219950" y="2481263"/>
          <p14:tracePt t="85252" x="7229475" y="2476500"/>
          <p14:tracePt t="85269" x="7262813" y="2462213"/>
          <p14:tracePt t="85285" x="7281863" y="2447925"/>
          <p14:tracePt t="85302" x="7315200" y="2433638"/>
          <p14:tracePt t="85319" x="7334250" y="2419350"/>
          <p14:tracePt t="85335" x="7362825" y="2400300"/>
          <p14:tracePt t="85352" x="7372350" y="2381250"/>
          <p14:tracePt t="85368" x="7396163" y="2357438"/>
          <p14:tracePt t="85385" x="7405688" y="2347913"/>
          <p14:tracePt t="85402" x="7419975" y="2328863"/>
          <p14:tracePt t="85419" x="7424738" y="2305050"/>
          <p14:tracePt t="85435" x="7434263" y="2286000"/>
          <p14:tracePt t="85452" x="7434263" y="2247900"/>
          <p14:tracePt t="85469" x="7434263" y="2238375"/>
          <p14:tracePt t="85485" x="7434263" y="2233613"/>
          <p14:tracePt t="85502" x="7434263" y="2219325"/>
          <p14:tracePt t="85519" x="7434263" y="2214563"/>
          <p14:tracePt t="85535" x="7434263" y="2209800"/>
          <p14:tracePt t="85552" x="7424738" y="2195513"/>
          <p14:tracePt t="85569" x="7424738" y="2185988"/>
          <p14:tracePt t="85586" x="7415213" y="2181225"/>
          <p14:tracePt t="85602" x="7410450" y="2171700"/>
          <p14:tracePt t="85619" x="7400925" y="2162175"/>
          <p14:tracePt t="85635" x="7386638" y="2152650"/>
          <p14:tracePt t="85637" x="7381875" y="2152650"/>
          <p14:tracePt t="85653" x="7367588" y="2143125"/>
          <p14:tracePt t="85669" x="7353300" y="2133600"/>
          <p14:tracePt t="85685" x="7334250" y="2119313"/>
          <p14:tracePt t="85702" x="7310438" y="2105025"/>
          <p14:tracePt t="85719" x="7286625" y="2090738"/>
          <p14:tracePt t="85735" x="7267575" y="2076450"/>
          <p14:tracePt t="85753" x="7248525" y="2057400"/>
          <p14:tracePt t="85769" x="7229475" y="2043113"/>
          <p14:tracePt t="85786" x="7200900" y="2019300"/>
          <p14:tracePt t="85803" x="7167563" y="1995488"/>
          <p14:tracePt t="85819" x="7143750" y="1976438"/>
          <p14:tracePt t="85821" x="7119938" y="1966913"/>
          <p14:tracePt t="85835" x="7100888" y="1966913"/>
          <p14:tracePt t="85853" x="7034213" y="1952625"/>
          <p14:tracePt t="85869" x="6967538" y="1943100"/>
          <p14:tracePt t="85885" x="6900863" y="1933575"/>
          <p14:tracePt t="85902" x="6824663" y="1924050"/>
          <p14:tracePt t="85919" x="6743700" y="1914525"/>
          <p14:tracePt t="85935" x="6696075" y="1905000"/>
          <p14:tracePt t="85953" x="6653213" y="1905000"/>
          <p14:tracePt t="85969" x="6624638" y="1905000"/>
          <p14:tracePt t="85985" x="6586538" y="1905000"/>
          <p14:tracePt t="86003" x="6557963" y="1905000"/>
          <p14:tracePt t="86020" x="6519863" y="1895475"/>
          <p14:tracePt t="86021" x="6481763" y="1895475"/>
          <p14:tracePt t="86037" x="6434138" y="1895475"/>
          <p14:tracePt t="86053" x="6381750" y="1895475"/>
          <p14:tracePt t="86069" x="6324600" y="1895475"/>
          <p14:tracePt t="86086" x="6267450" y="1895475"/>
          <p14:tracePt t="86102" x="6205538" y="1895475"/>
          <p14:tracePt t="86119" x="6119813" y="1895475"/>
          <p14:tracePt t="86136" x="6038850" y="1895475"/>
          <p14:tracePt t="86153" x="5929313" y="1895475"/>
          <p14:tracePt t="86170" x="5810250" y="1895475"/>
          <p14:tracePt t="86186" x="5695950" y="1895475"/>
          <p14:tracePt t="86202" x="5595938" y="1895475"/>
          <p14:tracePt t="86220" x="5505450" y="1895475"/>
          <p14:tracePt t="86237" x="5381625" y="1895475"/>
          <p14:tracePt t="86252" x="5305425" y="1895475"/>
          <p14:tracePt t="86269" x="5229225" y="1895475"/>
          <p14:tracePt t="86286" x="5172075" y="1895475"/>
          <p14:tracePt t="86303" x="5124450" y="1895475"/>
          <p14:tracePt t="86319" x="5081588" y="1885950"/>
          <p14:tracePt t="86336" x="5019675" y="1876425"/>
          <p14:tracePt t="86353" x="4953000" y="1857375"/>
          <p14:tracePt t="86370" x="4881563" y="1847850"/>
          <p14:tracePt t="86386" x="4824413" y="1838325"/>
          <p14:tracePt t="86403" x="4767263" y="1833563"/>
          <p14:tracePt t="86421" x="4705350" y="1833563"/>
          <p14:tracePt t="86437" x="4657725" y="1819275"/>
          <p14:tracePt t="86453" x="4610100" y="1814513"/>
          <p14:tracePt t="86469" x="4519613" y="1814513"/>
          <p14:tracePt t="86486" x="4405313" y="1814513"/>
          <p14:tracePt t="86503" x="4281488" y="1814513"/>
          <p14:tracePt t="86520" x="4167188" y="1814513"/>
          <p14:tracePt t="86537" x="4067175" y="1814513"/>
          <p14:tracePt t="86554" x="3990975" y="1814513"/>
          <p14:tracePt t="86570" x="3924300" y="1814513"/>
          <p14:tracePt t="86586" x="3848100" y="1814513"/>
          <p14:tracePt t="86603" x="3748088" y="1814513"/>
          <p14:tracePt t="86620" x="3624263" y="1814513"/>
          <p14:tracePt t="86637" x="3419475" y="1814513"/>
          <p14:tracePt t="86653" x="3267075" y="1814513"/>
          <p14:tracePt t="86669" x="3152775" y="1814513"/>
          <p14:tracePt t="86686" x="3052763" y="1814513"/>
          <p14:tracePt t="86704" x="2962275" y="1814513"/>
          <p14:tracePt t="86720" x="2871788" y="1814513"/>
          <p14:tracePt t="86736" x="2786063" y="1814513"/>
          <p14:tracePt t="86754" x="2709863" y="1814513"/>
          <p14:tracePt t="86770" x="2633663" y="1814513"/>
          <p14:tracePt t="86786" x="2543175" y="1814513"/>
          <p14:tracePt t="86803" x="2486025" y="1814513"/>
          <p14:tracePt t="86820" x="2428875" y="1814513"/>
          <p14:tracePt t="86837" x="2362200" y="1814513"/>
          <p14:tracePt t="86853" x="2324100" y="1814513"/>
          <p14:tracePt t="86870" x="2281238" y="1814513"/>
          <p14:tracePt t="86887" x="2243138" y="1814513"/>
          <p14:tracePt t="86903" x="2195513" y="1814513"/>
          <p14:tracePt t="86920" x="2157413" y="1814513"/>
          <p14:tracePt t="86937" x="2128838" y="1814513"/>
          <p14:tracePt t="86953" x="2100263" y="1814513"/>
          <p14:tracePt t="86970" x="2071688" y="1814513"/>
          <p14:tracePt t="86987" x="2052638" y="1814513"/>
          <p14:tracePt t="87003" x="2038350" y="1814513"/>
          <p14:tracePt t="87021" x="1995488" y="1814513"/>
          <p14:tracePt t="87036" x="1947863" y="1814513"/>
          <p14:tracePt t="87053" x="1890713" y="1795463"/>
          <p14:tracePt t="87070" x="1833563" y="1795463"/>
          <p14:tracePt t="87086" x="1785938" y="1790700"/>
          <p14:tracePt t="87103" x="1747838" y="1781175"/>
          <p14:tracePt t="87121" x="1695450" y="1781175"/>
          <p14:tracePt t="87137" x="1633538" y="1781175"/>
          <p14:tracePt t="87154" x="1543050" y="1781175"/>
          <p14:tracePt t="87171" x="1457325" y="1781175"/>
          <p14:tracePt t="87187" x="1381125" y="1781175"/>
          <p14:tracePt t="87204" x="1314450" y="1781175"/>
          <p14:tracePt t="87221" x="1285875" y="1781175"/>
          <p14:tracePt t="87236" x="1243013" y="1781175"/>
          <p14:tracePt t="87253" x="1185863" y="1781175"/>
          <p14:tracePt t="87271" x="1119188" y="1781175"/>
          <p14:tracePt t="87287" x="1019175" y="1790700"/>
          <p14:tracePt t="87304" x="919163" y="1809750"/>
          <p14:tracePt t="87321" x="823913" y="1819275"/>
          <p14:tracePt t="87337" x="757238" y="1828800"/>
          <p14:tracePt t="87354" x="719138" y="1833563"/>
          <p14:tracePt t="87371" x="685800" y="1843088"/>
          <p14:tracePt t="87387" x="638175" y="1857375"/>
          <p14:tracePt t="87389" x="614363" y="1862138"/>
          <p14:tracePt t="87405" x="571500" y="1876425"/>
          <p14:tracePt t="87421" x="504825" y="1895475"/>
          <p14:tracePt t="87437" x="461963" y="1914525"/>
          <p14:tracePt t="87454" x="428625" y="1928813"/>
          <p14:tracePt t="87470" x="404813" y="1947863"/>
          <p14:tracePt t="87488" x="371475" y="1971675"/>
          <p14:tracePt t="87504" x="338138" y="1995488"/>
          <p14:tracePt t="87521" x="300038" y="2043113"/>
          <p14:tracePt t="87537" x="271463" y="2085975"/>
          <p14:tracePt t="87554" x="261938" y="2138363"/>
          <p14:tracePt t="87571" x="261938" y="2190750"/>
          <p14:tracePt t="87587" x="261938" y="2243138"/>
          <p14:tracePt t="87589" x="266700" y="2257425"/>
          <p14:tracePt t="87605" x="276225" y="2314575"/>
          <p14:tracePt t="87621" x="314325" y="2371725"/>
          <p14:tracePt t="87637" x="342900" y="2428875"/>
          <p14:tracePt t="87654" x="395288" y="2466975"/>
          <p14:tracePt t="87670" x="457200" y="2509838"/>
          <p14:tracePt t="87687" x="523875" y="2533650"/>
          <p14:tracePt t="87704" x="581025" y="2552700"/>
          <p14:tracePt t="87721" x="638175" y="2557463"/>
          <p14:tracePt t="87738" x="690563" y="2566988"/>
          <p14:tracePt t="87754" x="757238" y="2576513"/>
          <p14:tracePt t="87771" x="847725" y="2576513"/>
          <p14:tracePt t="87787" x="1000125" y="2576513"/>
          <p14:tracePt t="87805" x="1366838" y="2576513"/>
          <p14:tracePt t="87821" x="1647825" y="2576513"/>
          <p14:tracePt t="87837" x="1919288" y="2547938"/>
          <p14:tracePt t="87854" x="2114550" y="2524125"/>
          <p14:tracePt t="87871" x="2266950" y="2500313"/>
          <p14:tracePt t="87887" x="2366963" y="2481263"/>
          <p14:tracePt t="87904" x="2471738" y="2471738"/>
          <p14:tracePt t="87921" x="2557463" y="2443163"/>
          <p14:tracePt t="87938" x="2624138" y="2405063"/>
          <p14:tracePt t="87954" x="2709863" y="2371725"/>
          <p14:tracePt t="87971" x="2752725" y="2362200"/>
          <p14:tracePt t="87988" x="2771775" y="2362200"/>
          <p14:tracePt t="87990" x="2786063" y="2362200"/>
          <p14:tracePt t="88005" x="2814638" y="2362200"/>
          <p14:tracePt t="88021" x="2890838" y="2362200"/>
          <p14:tracePt t="88037" x="3005138" y="2376488"/>
          <p14:tracePt t="88055" x="3086100" y="2386013"/>
          <p14:tracePt t="88071" x="3095625" y="2390775"/>
          <p14:tracePt t="88087" x="3095625" y="2395538"/>
          <p14:tracePt t="88517" x="3090863" y="2395538"/>
          <p14:tracePt t="88533" x="3095625" y="2395538"/>
          <p14:tracePt t="88541" x="3095625" y="2405063"/>
          <p14:tracePt t="88549" x="3109913" y="2409825"/>
          <p14:tracePt t="88565" x="3109913" y="2414588"/>
          <p14:tracePt t="88573" x="3119438" y="2414588"/>
          <p14:tracePt t="88588" x="3128963" y="2414588"/>
          <p14:tracePt t="88604" x="3138488" y="2419350"/>
          <p14:tracePt t="88638" x="3148013" y="2419350"/>
          <p14:tracePt t="88654" x="3186113" y="2381250"/>
          <p14:tracePt t="88671" x="3252788" y="2286000"/>
          <p14:tracePt t="88688" x="3328988" y="2162175"/>
          <p14:tracePt t="88705" x="3390900" y="2066925"/>
          <p14:tracePt t="88722" x="3400425" y="2038350"/>
          <p14:tracePt t="88981" x="3424238" y="2033588"/>
          <p14:tracePt t="88990" x="3481388" y="2033588"/>
          <p14:tracePt t="89022" x="3733800" y="2185988"/>
          <p14:tracePt t="89038" x="3914775" y="2314575"/>
          <p14:tracePt t="89055" x="4219575" y="2500313"/>
          <p14:tracePt t="89073" x="4610100" y="2690813"/>
          <p14:tracePt t="89089" x="4986338" y="2814638"/>
          <p14:tracePt t="89105" x="5300663" y="2862263"/>
          <p14:tracePt t="89122" x="5419725" y="2862263"/>
          <p14:tracePt t="89138" x="5434013" y="2862263"/>
          <p14:tracePt t="89342" x="5438775" y="2862263"/>
          <p14:tracePt t="89349" x="5448300" y="2862263"/>
          <p14:tracePt t="89357" x="5453063" y="2862263"/>
          <p14:tracePt t="89389" x="5481638" y="2847975"/>
          <p14:tracePt t="89421" x="5500688" y="2843213"/>
          <p14:tracePt t="89439" x="5519738" y="2843213"/>
          <p14:tracePt t="89455" x="5553075" y="2843213"/>
          <p14:tracePt t="89472" x="5624513" y="2843213"/>
          <p14:tracePt t="89489" x="5710238" y="2843213"/>
          <p14:tracePt t="89508" x="5853113" y="2843213"/>
          <p14:tracePt t="89522" x="5891213" y="2843213"/>
          <p14:tracePt t="89539" x="5943600" y="2843213"/>
          <p14:tracePt t="89555" x="5981700" y="2843213"/>
          <p14:tracePt t="89572" x="6024563" y="2828925"/>
          <p14:tracePt t="89589" x="6138863" y="2809875"/>
          <p14:tracePt t="89605" x="6229350" y="2786063"/>
          <p14:tracePt t="89622" x="6310313" y="2767013"/>
          <p14:tracePt t="89639" x="6391275" y="2738438"/>
          <p14:tracePt t="89656" x="6467475" y="2719388"/>
          <p14:tracePt t="89672" x="6538913" y="2690813"/>
          <p14:tracePt t="89689" x="6615113" y="2657475"/>
          <p14:tracePt t="89705" x="6696075" y="2628900"/>
          <p14:tracePt t="89722" x="6743700" y="2600325"/>
          <p14:tracePt t="89739" x="6777038" y="2586038"/>
          <p14:tracePt t="89755" x="6786563" y="2586038"/>
          <p14:tracePt t="89772" x="6796088" y="2581275"/>
          <p14:tracePt t="89789" x="6800850" y="2581275"/>
          <p14:tracePt t="89805" x="6805613" y="2581275"/>
          <p14:tracePt t="89840" x="6810375" y="2581275"/>
          <p14:tracePt t="89855" x="6819900" y="2571750"/>
          <p14:tracePt t="89873" x="6824663" y="2571750"/>
          <p14:tracePt t="89889" x="6829425" y="2571750"/>
          <p14:tracePt t="89906" x="6843713" y="2571750"/>
          <p14:tracePt t="89923" x="6862763" y="2571750"/>
          <p14:tracePt t="89939" x="6881813" y="2566988"/>
          <p14:tracePt t="89956" x="6896100" y="2566988"/>
          <p14:tracePt t="89973" x="6919913" y="2562225"/>
          <p14:tracePt t="89989" x="6938963" y="2562225"/>
          <p14:tracePt t="90006" x="6962775" y="2562225"/>
          <p14:tracePt t="90023" x="7000875" y="2562225"/>
          <p14:tracePt t="90039" x="7067550" y="2552700"/>
          <p14:tracePt t="90056" x="7134225" y="2543175"/>
          <p14:tracePt t="90073" x="7191375" y="2533650"/>
          <p14:tracePt t="90090" x="7219950" y="2524125"/>
          <p14:tracePt t="90106" x="7229475" y="2519363"/>
          <p14:tracePt t="90123" x="7239000" y="2519363"/>
          <p14:tracePt t="90139" x="7248525" y="2509838"/>
          <p14:tracePt t="90141" x="7258050" y="2509838"/>
          <p14:tracePt t="90155" x="7262813" y="2509838"/>
          <p14:tracePt t="90172" x="7300913" y="2509838"/>
          <p14:tracePt t="90189" x="7310438" y="2505075"/>
          <p14:tracePt t="90206" x="7324725" y="2505075"/>
          <p14:tracePt t="90222" x="7334250" y="2500313"/>
          <p14:tracePt t="90240" x="7343775" y="2500313"/>
          <p14:tracePt t="90256" x="7348538" y="2500313"/>
          <p14:tracePt t="90273" x="7358063" y="2500313"/>
          <p14:tracePt t="90289" x="7367588" y="2500313"/>
          <p14:tracePt t="90307" x="7372350" y="2500313"/>
          <p14:tracePt t="90323" x="7381875" y="2500313"/>
          <p14:tracePt t="90339" x="7424738" y="2509838"/>
          <p14:tracePt t="90356" x="7510463" y="2547938"/>
          <p14:tracePt t="90372" x="7553325" y="2566988"/>
          <p14:tracePt t="90389" x="7591425" y="2571750"/>
          <p14:tracePt t="92390" x="7581900" y="2571750"/>
          <p14:tracePt t="92397" x="7458075" y="2571750"/>
          <p14:tracePt t="92407" x="7315200" y="2571750"/>
          <p14:tracePt t="92425" x="7253288" y="2581275"/>
          <p14:tracePt t="92442" x="7248525" y="2586038"/>
          <p14:tracePt t="92458" x="7239000" y="2590800"/>
          <p14:tracePt t="92474" x="7210425" y="2595563"/>
          <p14:tracePt t="92492" x="7138988" y="2595563"/>
          <p14:tracePt t="92509" x="7043738" y="2595563"/>
          <p14:tracePt t="92524" x="7024688" y="2595563"/>
          <p14:tracePt t="92853" x="7019925" y="2586038"/>
          <p14:tracePt t="92861" x="7005638" y="2586038"/>
          <p14:tracePt t="92877" x="6996113" y="2581275"/>
          <p14:tracePt t="92885" x="6996113" y="2576513"/>
          <p14:tracePt t="92893" x="6991350" y="2566988"/>
          <p14:tracePt t="92910" x="6986588" y="2557463"/>
          <p14:tracePt t="92925" x="6977063" y="2552700"/>
          <p14:tracePt t="93845" x="6977063" y="2547938"/>
          <p14:tracePt t="93853" x="7005638" y="2547938"/>
          <p14:tracePt t="93861" x="7048500" y="2576513"/>
          <p14:tracePt t="93893" x="7072313" y="2586038"/>
          <p14:tracePt t="93933" x="7072313" y="2595563"/>
          <p14:tracePt t="93942" x="7072313" y="2633663"/>
          <p14:tracePt t="93960" x="7072313" y="2767013"/>
          <p14:tracePt t="93975" x="7091363" y="2833688"/>
          <p14:tracePt t="93993" x="7134225" y="2871788"/>
          <p14:tracePt t="94009" x="7219950" y="2909888"/>
          <p14:tracePt t="94025" x="7300913" y="2924175"/>
          <p14:tracePt t="94043" x="7443788" y="2933700"/>
          <p14:tracePt t="94045" x="7500938" y="2943225"/>
          <p14:tracePt t="94059" x="7572375" y="2957513"/>
          <p14:tracePt t="94076" x="7700963" y="2957513"/>
          <p14:tracePt t="94078" x="7762875" y="2957513"/>
          <p14:tracePt t="94093" x="7948613" y="2971800"/>
          <p14:tracePt t="94109" x="8143875" y="2995613"/>
          <p14:tracePt t="94125" x="8339138" y="3019425"/>
          <p14:tracePt t="94143" x="8486775" y="3043238"/>
          <p14:tracePt t="94159" x="8553450" y="3052763"/>
          <p14:tracePt t="94176" x="8567738" y="3052763"/>
          <p14:tracePt t="94209" x="8572500" y="3052763"/>
          <p14:tracePt t="94226" x="8582025" y="3038475"/>
          <p14:tracePt t="94243" x="8620125" y="3024188"/>
          <p14:tracePt t="94260" x="8677275" y="3014663"/>
          <p14:tracePt t="94262" x="8729663" y="3014663"/>
          <p14:tracePt t="94276" x="8834438" y="3005138"/>
          <p14:tracePt t="94293" x="8963025" y="3005138"/>
          <p14:tracePt t="94309" x="9129713" y="3024188"/>
          <p14:tracePt t="95990" x="8991600" y="414338"/>
          <p14:tracePt t="96005" x="8553450" y="466725"/>
          <p14:tracePt t="96022" x="8010525" y="542925"/>
          <p14:tracePt t="96039" x="7496175" y="619125"/>
          <p14:tracePt t="96055" x="7210425" y="652463"/>
          <p14:tracePt t="96073" x="7134225" y="652463"/>
          <p14:tracePt t="96089" x="7129463" y="652463"/>
          <p14:tracePt t="96106" x="7124700" y="652463"/>
          <p14:tracePt t="96122" x="7124700" y="638175"/>
          <p14:tracePt t="96139" x="7129463" y="619125"/>
          <p14:tracePt t="96155" x="7129463" y="600075"/>
          <p14:tracePt t="96157" x="7129463" y="585788"/>
          <p14:tracePt t="96172" x="7129463" y="566738"/>
          <p14:tracePt t="96189" x="7015163" y="495300"/>
          <p14:tracePt t="96206" x="6953250" y="485775"/>
          <p14:tracePt t="96222" x="6919913" y="485775"/>
          <p14:tracePt t="96239" x="6905625" y="504825"/>
          <p14:tracePt t="96255" x="6886575" y="571500"/>
          <p14:tracePt t="96273" x="6886575" y="671513"/>
          <p14:tracePt t="96289" x="6877050" y="752475"/>
          <p14:tracePt t="96306" x="6934200" y="814388"/>
          <p14:tracePt t="96322" x="7072313" y="895350"/>
          <p14:tracePt t="96339" x="7110413" y="938213"/>
          <p14:tracePt t="96356" x="7115175" y="942975"/>
          <p14:tracePt t="96357" x="7119938" y="947738"/>
          <p14:tracePt t="96373" x="7129463" y="947738"/>
          <p14:tracePt t="96390" x="7124700" y="957263"/>
          <p14:tracePt t="96645" x="7153275" y="1000125"/>
          <p14:tracePt t="96653" x="7205663" y="1028700"/>
          <p14:tracePt t="96661" x="7248525" y="1071563"/>
          <p14:tracePt t="96672" x="7253288" y="1071563"/>
          <p14:tracePt t="96690" x="7267575" y="1071563"/>
          <p14:tracePt t="96706" x="7272338" y="1071563"/>
          <p14:tracePt t="96723" x="7305675" y="1176338"/>
          <p14:tracePt t="96725" x="7300913" y="1214438"/>
          <p14:tracePt t="96740" x="7315200" y="1233488"/>
          <p14:tracePt t="96757" x="7410450" y="1262063"/>
          <p14:tracePt t="96773" x="7462838" y="1300163"/>
          <p14:tracePt t="96789" x="7515225" y="1366838"/>
          <p14:tracePt t="96806" x="7534275" y="1428750"/>
          <p14:tracePt t="96823" x="7543800" y="1495425"/>
          <p14:tracePt t="96840" x="7562850" y="1552575"/>
          <p14:tracePt t="96856" x="7562850" y="1614488"/>
          <p14:tracePt t="96873" x="7562850" y="1676400"/>
          <p14:tracePt t="96890" x="7562850" y="1766888"/>
          <p14:tracePt t="96907" x="7562850" y="1862138"/>
          <p14:tracePt t="96923" x="7572375" y="1947863"/>
          <p14:tracePt t="96940" x="7572375" y="2024063"/>
          <p14:tracePt t="96942" x="7572375" y="2047875"/>
          <p14:tracePt t="96957" x="7572375" y="2090738"/>
          <p14:tracePt t="96973" x="7581900" y="2119313"/>
          <p14:tracePt t="96989" x="7591425" y="2124075"/>
          <p14:tracePt t="97285" x="7591425" y="2128838"/>
          <p14:tracePt t="97292" x="7591425" y="2133600"/>
          <p14:tracePt t="97301" x="7591425" y="2138363"/>
          <p14:tracePt t="97323" x="7577138" y="2143125"/>
          <p14:tracePt t="97341" x="7558088" y="2219325"/>
          <p14:tracePt t="97356" x="7524750" y="2319338"/>
          <p14:tracePt t="97373" x="7505700" y="2462213"/>
          <p14:tracePt t="97390" x="7505700" y="2562225"/>
          <p14:tracePt t="97407" x="7505700" y="2609850"/>
          <p14:tracePt t="97423" x="7481888" y="2752725"/>
          <p14:tracePt t="97441" x="7481888" y="2895600"/>
          <p14:tracePt t="97457" x="7472363" y="2962275"/>
          <p14:tracePt t="97473" x="7472363" y="2981325"/>
          <p14:tracePt t="97782" x="7472363" y="2986088"/>
          <p14:tracePt t="97813" x="7472363" y="2995613"/>
          <p14:tracePt t="97821" x="7477125" y="3009900"/>
          <p14:tracePt t="97841" x="7486650" y="3043238"/>
          <p14:tracePt t="97857" x="7500938" y="3062288"/>
          <p14:tracePt t="97874" x="7505700" y="3067050"/>
          <p14:tracePt t="97891" x="7505700" y="3071813"/>
          <p14:tracePt t="97924" x="7510463" y="3076575"/>
          <p14:tracePt t="97940" x="7510463" y="3086100"/>
          <p14:tracePt t="97957" x="7519988" y="3162300"/>
          <p14:tracePt t="97974" x="7534275" y="3205163"/>
          <p14:tracePt t="97990" x="7558088" y="3243263"/>
          <p14:tracePt t="98008" x="7610475" y="3262313"/>
          <p14:tracePt t="98024" x="7724775" y="3271838"/>
          <p14:tracePt t="98041" x="7953375" y="3157538"/>
          <p14:tracePt t="98058" x="8010525" y="3109913"/>
          <p14:tracePt t="98074" x="8020050" y="3095625"/>
          <p14:tracePt t="98342" x="8024813" y="3095625"/>
          <p14:tracePt t="98398" x="8020050" y="3095625"/>
          <p14:tracePt t="98405" x="7996238" y="3095625"/>
          <p14:tracePt t="98413" x="7943850" y="3076575"/>
          <p14:tracePt t="98427" x="7862888" y="3062288"/>
          <p14:tracePt t="98441" x="7472363" y="2938463"/>
          <p14:tracePt t="98457" x="6991350" y="2767013"/>
          <p14:tracePt t="98474" x="6643688" y="2609850"/>
          <p14:tracePt t="98491" x="6367463" y="2457450"/>
          <p14:tracePt t="98508" x="6262688" y="2386013"/>
          <p14:tracePt t="98510" x="6238875" y="2366963"/>
          <p14:tracePt t="98524" x="6229350" y="2357438"/>
          <p14:tracePt t="98541" x="6229350" y="2352675"/>
          <p14:tracePt t="98558" x="6257925" y="2352675"/>
          <p14:tracePt t="98574" x="6324600" y="2443163"/>
          <p14:tracePt t="98591" x="6357938" y="2490788"/>
          <p14:tracePt t="98608" x="6357938" y="2509838"/>
          <p14:tracePt t="99085" x="6357938" y="2519363"/>
          <p14:tracePt t="99093" x="6357938" y="2543175"/>
          <p14:tracePt t="99101" x="6357938" y="2566988"/>
          <p14:tracePt t="99142" x="6357938" y="2786063"/>
          <p14:tracePt t="99158" x="6381750" y="2862263"/>
          <p14:tracePt t="99175" x="6400800" y="2928938"/>
          <p14:tracePt t="99192" x="6429375" y="2986088"/>
          <p14:tracePt t="99208" x="6434138" y="3014663"/>
          <p14:tracePt t="99225" x="6462713" y="3062288"/>
          <p14:tracePt t="99242" x="6481763" y="3095625"/>
          <p14:tracePt t="99259" x="6529388" y="3133725"/>
          <p14:tracePt t="99275" x="6586538" y="3171825"/>
          <p14:tracePt t="99292" x="6696075" y="3219450"/>
          <p14:tracePt t="99309" x="6848475" y="3290888"/>
          <p14:tracePt t="99325" x="6967538" y="3328988"/>
          <p14:tracePt t="99342" x="7124700" y="3381375"/>
          <p14:tracePt t="99358" x="7324725" y="3419475"/>
          <p14:tracePt t="99375" x="7462838" y="3429000"/>
          <p14:tracePt t="99392" x="7524750" y="3429000"/>
          <p14:tracePt t="99409" x="7553325" y="3429000"/>
          <p14:tracePt t="99425" x="7558088" y="3429000"/>
          <p14:tracePt t="99525" x="7567613" y="3429000"/>
          <p14:tracePt t="99533" x="7572375" y="3429000"/>
          <p14:tracePt t="99542" x="7577138" y="3429000"/>
          <p14:tracePt t="99558" x="7615238" y="3429000"/>
          <p14:tracePt t="99575" x="7705725" y="3429000"/>
          <p14:tracePt t="99592" x="7843838" y="3429000"/>
          <p14:tracePt t="99609" x="8067675" y="3429000"/>
          <p14:tracePt t="99625" x="8329613" y="3448050"/>
          <p14:tracePt t="99642" x="8643938" y="3462338"/>
          <p14:tracePt t="99659" x="8967788" y="3495675"/>
          <p14:tracePt t="99750" x="249238" y="3652838"/>
          <p14:tracePt t="99757" x="363538" y="3613150"/>
          <p14:tracePt t="99765" x="509588" y="3568700"/>
          <p14:tracePt t="99773" x="681038" y="3473450"/>
          <p14:tracePt t="99781" x="796925" y="3435350"/>
          <p14:tracePt t="99789" x="898525" y="3378200"/>
          <p14:tracePt t="99797" x="955675" y="3346450"/>
          <p14:tracePt t="99805" x="1000125" y="3314700"/>
          <p14:tracePt t="99812" x="1019175" y="3295650"/>
          <p14:tracePt t="99821" x="1050925" y="3270250"/>
          <p14:tracePt t="99828" x="1076325" y="3257550"/>
          <p14:tracePt t="99837" x="1133475" y="3192463"/>
          <p14:tracePt t="99844" x="1166813" y="3167063"/>
          <p14:tracePt t="99853" x="1223963" y="3122613"/>
          <p14:tracePt t="99861" x="1274763" y="3071813"/>
          <p14:tracePt t="99869" x="1287463" y="3008313"/>
          <p14:tracePt t="99878" x="1287463" y="2932113"/>
          <p14:tracePt t="99885" x="1287463" y="2862263"/>
          <p14:tracePt t="99894" x="1211263" y="2752725"/>
          <p14:tracePt t="99901" x="1082675" y="2625725"/>
          <p14:tracePt t="99910" x="968375" y="2530475"/>
          <p14:tracePt t="99917" x="752475" y="2384425"/>
          <p14:tracePt t="99925" x="573088" y="2243138"/>
          <p14:tracePt t="99933" x="357188" y="2109788"/>
          <p14:tracePt t="99941" x="177800" y="195103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96A09C-7E88-40DD-93C7-4D4C057FD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3550722"/>
            <a:ext cx="4212001" cy="1229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000" dirty="0"/>
              <a:t>References</a:t>
            </a:r>
          </a:p>
          <a:p>
            <a:pPr lvl="1"/>
            <a:r>
              <a:rPr lang="en-AU" sz="800" dirty="0">
                <a:hlinkClick r:id="rId4"/>
              </a:rPr>
              <a:t>https://citeseerx.ist.psu.edu/viewdoc/download?doi=10.1.1.106.8515&amp;rep=rep1&amp;type=pdf</a:t>
            </a:r>
            <a:endParaRPr lang="en-AU" sz="800" dirty="0"/>
          </a:p>
          <a:p>
            <a:pPr lvl="1"/>
            <a:r>
              <a:rPr lang="en-AU" sz="800" dirty="0"/>
              <a:t>M. Ristic, B. Noack, and U. D. </a:t>
            </a:r>
            <a:r>
              <a:rPr lang="en-AU" sz="800" dirty="0" err="1"/>
              <a:t>Hanebeck</a:t>
            </a:r>
            <a:r>
              <a:rPr lang="en-AU" sz="800" dirty="0"/>
              <a:t>, ‘Secure Fast Covariance Intersection Using Partially Homomorphic and Order Revealing Encryption Schemes’, </a:t>
            </a:r>
            <a:r>
              <a:rPr lang="en-AU" sz="800" i="1" dirty="0"/>
              <a:t>IEEE Control Systems Letters</a:t>
            </a:r>
            <a:r>
              <a:rPr lang="en-AU" sz="800" dirty="0"/>
              <a:t>, vol. 5, no. 1, pp. 217–222, Jan. 2021, </a:t>
            </a:r>
            <a:r>
              <a:rPr lang="en-AU" sz="800" dirty="0" err="1"/>
              <a:t>doi</a:t>
            </a:r>
            <a:r>
              <a:rPr lang="en-AU" sz="800" dirty="0"/>
              <a:t>: </a:t>
            </a:r>
            <a:r>
              <a:rPr lang="en-AU" sz="800" dirty="0">
                <a:hlinkClick r:id="rId5"/>
              </a:rPr>
              <a:t>10.1109/LCSYS.2020.3000649</a:t>
            </a:r>
            <a:r>
              <a:rPr lang="en-AU" sz="800" dirty="0"/>
              <a:t>.</a:t>
            </a:r>
          </a:p>
          <a:p>
            <a:pPr lvl="1"/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3200FB-B35D-4D69-9DAD-E01E3DD08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Encrypted Fast Covariance Intersection</a:t>
            </a:r>
            <a:r>
              <a:rPr lang="en-US"/>
              <a:t> | Marko Ristic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978D1-FD41-416E-9387-B760FECF2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D9E992-22D3-4E34-B88F-8FCB9839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9E9F1-1D75-487C-910E-0276D9D98DC2}"/>
              </a:ext>
            </a:extLst>
          </p:cNvPr>
          <p:cNvSpPr txBox="1"/>
          <p:nvPr/>
        </p:nvSpPr>
        <p:spPr>
          <a:xfrm>
            <a:off x="3731064" y="1703018"/>
            <a:ext cx="1681871" cy="532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Questions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72CFB5-6801-47DE-8D69-42DC6614D65B}"/>
              </a:ext>
            </a:extLst>
          </p:cNvPr>
          <p:cNvGrpSpPr/>
          <p:nvPr/>
        </p:nvGrpSpPr>
        <p:grpSpPr>
          <a:xfrm>
            <a:off x="4740119" y="3775502"/>
            <a:ext cx="4043882" cy="779536"/>
            <a:chOff x="2894236" y="2571750"/>
            <a:chExt cx="4043882" cy="77953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AE1A06-DF55-4E76-AC39-5EC2B946D4C2}"/>
                </a:ext>
              </a:extLst>
            </p:cNvPr>
            <p:cNvSpPr txBox="1"/>
            <p:nvPr/>
          </p:nvSpPr>
          <p:spPr>
            <a:xfrm>
              <a:off x="3731063" y="2571750"/>
              <a:ext cx="3207054" cy="27699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sz="1200" b="1" dirty="0"/>
                <a:t>Marko Ristic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792AAC-1EB1-4A9A-A991-E6CCF00BE333}"/>
                </a:ext>
              </a:extLst>
            </p:cNvPr>
            <p:cNvSpPr txBox="1"/>
            <p:nvPr/>
          </p:nvSpPr>
          <p:spPr>
            <a:xfrm>
              <a:off x="3731064" y="2842332"/>
              <a:ext cx="3207054" cy="5078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sz="900" dirty="0">
                  <a:latin typeface="LM Sans 8" panose="00000500000000000000" pitchFamily="50" charset="0"/>
                </a:rPr>
                <a:t>Prof. Dr.-Ing. Benjamin Noack</a:t>
              </a:r>
            </a:p>
            <a:p>
              <a:r>
                <a:rPr lang="en-US" sz="900" dirty="0">
                  <a:latin typeface="LM Sans 8" panose="00000500000000000000" pitchFamily="50" charset="0"/>
                </a:rPr>
                <a:t>Autonomous </a:t>
              </a:r>
              <a:r>
                <a:rPr lang="en-US" sz="900" dirty="0" err="1">
                  <a:latin typeface="LM Sans 8" panose="00000500000000000000" pitchFamily="50" charset="0"/>
                </a:rPr>
                <a:t>Multisensor</a:t>
              </a:r>
              <a:r>
                <a:rPr lang="en-US" sz="900" dirty="0">
                  <a:latin typeface="LM Sans 8" panose="00000500000000000000" pitchFamily="50" charset="0"/>
                </a:rPr>
                <a:t> Systems Group (AMS)</a:t>
              </a:r>
            </a:p>
            <a:p>
              <a:r>
                <a:rPr lang="en-US" sz="900" dirty="0">
                  <a:latin typeface="LM Sans 8" panose="00000500000000000000" pitchFamily="50" charset="0"/>
                </a:rPr>
                <a:t>Otto von Guericke University, Magdeburg, Germany (OVGU)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F938904-ECC3-4E20-A263-D0DBD1B11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4236" y="2571750"/>
              <a:ext cx="606469" cy="77953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4FFAE21-BE00-43E5-BC26-A2DA819254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144000" y="45338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88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69"/>
    </mc:Choice>
    <mc:Fallback>
      <p:transition spd="slow" advTm="10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8" x="8901113" y="795338"/>
          <p14:tracePt t="525" x="8696325" y="795338"/>
          <p14:tracePt t="554" x="8191500" y="795338"/>
          <p14:tracePt t="570" x="8048625" y="795338"/>
          <p14:tracePt t="587" x="7953375" y="771525"/>
          <p14:tracePt t="604" x="7924800" y="752475"/>
          <p14:tracePt t="605" x="7910513" y="747713"/>
          <p14:tracePt t="621" x="7900988" y="747713"/>
          <p14:tracePt t="637" x="7820025" y="695325"/>
          <p14:tracePt t="654" x="7686675" y="619125"/>
          <p14:tracePt t="671" x="7586663" y="566738"/>
          <p14:tracePt t="687" x="7491413" y="523875"/>
          <p14:tracePt t="705" x="7453313" y="514350"/>
          <p14:tracePt t="737" x="7448550" y="509588"/>
          <p14:tracePt t="754" x="7443788" y="514350"/>
          <p14:tracePt t="771" x="7405688" y="600075"/>
          <p14:tracePt t="788" x="7377113" y="704850"/>
          <p14:tracePt t="790" x="7358063" y="747713"/>
          <p14:tracePt t="804" x="7353300" y="790575"/>
          <p14:tracePt t="821" x="7329488" y="871538"/>
          <p14:tracePt t="837" x="7329488" y="904875"/>
          <p14:tracePt t="854" x="7329488" y="938213"/>
          <p14:tracePt t="870" x="7329488" y="947738"/>
          <p14:tracePt t="888" x="7329488" y="971550"/>
          <p14:tracePt t="904" x="7319963" y="990600"/>
          <p14:tracePt t="921" x="7315200" y="1009650"/>
          <p14:tracePt t="938" x="7315200" y="1023938"/>
          <p14:tracePt t="954" x="7310438" y="1033463"/>
          <p14:tracePt t="988" x="7310438" y="1038225"/>
          <p14:tracePt t="1951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56A7E3D9-86F9-45F6-8E06-16F71ED01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127290"/>
            <a:ext cx="4208490" cy="3263503"/>
          </a:xfrm>
        </p:spPr>
        <p:txBody>
          <a:bodyPr/>
          <a:lstStyle/>
          <a:p>
            <a:r>
              <a:rPr lang="en-AU" dirty="0"/>
              <a:t>Growing number of public networks</a:t>
            </a:r>
          </a:p>
          <a:p>
            <a:endParaRPr lang="en-AU" dirty="0"/>
          </a:p>
          <a:p>
            <a:r>
              <a:rPr lang="en-AU" dirty="0"/>
              <a:t>Increasingly used by distributed sensors</a:t>
            </a:r>
          </a:p>
          <a:p>
            <a:endParaRPr lang="en-AU" dirty="0"/>
          </a:p>
          <a:p>
            <a:r>
              <a:rPr lang="en-AU" dirty="0">
                <a:solidFill>
                  <a:schemeClr val="accent1"/>
                </a:solidFill>
              </a:rPr>
              <a:t>State estimation and data fusion typically computed centrally</a:t>
            </a:r>
          </a:p>
          <a:p>
            <a:endParaRPr lang="en-AU" dirty="0"/>
          </a:p>
          <a:p>
            <a:r>
              <a:rPr lang="en-AU" dirty="0">
                <a:solidFill>
                  <a:schemeClr val="accent1"/>
                </a:solidFill>
              </a:rPr>
              <a:t>Untrusted server operators are a concern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7A3DA3-B58B-4A99-AD69-B77B7C62A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Encrypted Fast Covariance Intersection</a:t>
            </a:r>
            <a:r>
              <a:rPr lang="en-US" dirty="0"/>
              <a:t> | Marko 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B3A6B-1975-4EEF-9353-183D04253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17EC0B-34F9-48E4-A1D7-C780E9E70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Context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0827D6-F7CD-438C-A95E-F057BB971522}"/>
              </a:ext>
            </a:extLst>
          </p:cNvPr>
          <p:cNvSpPr/>
          <p:nvPr/>
        </p:nvSpPr>
        <p:spPr>
          <a:xfrm>
            <a:off x="4913377" y="1334642"/>
            <a:ext cx="3498268" cy="282291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0" name="Graphic 49" descr="Wireless">
            <a:extLst>
              <a:ext uri="{FF2B5EF4-FFF2-40B4-BE49-F238E27FC236}">
                <a16:creationId xmlns:a16="http://schemas.microsoft.com/office/drawing/2014/main" id="{EDEEA03B-68D7-4F31-8832-30457339A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100000">
            <a:off x="7881884" y="2469556"/>
            <a:ext cx="438868" cy="438868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FF3EEE1-4CBB-4245-87DA-1A7E5A98C32F}"/>
              </a:ext>
            </a:extLst>
          </p:cNvPr>
          <p:cNvSpPr/>
          <p:nvPr/>
        </p:nvSpPr>
        <p:spPr>
          <a:xfrm>
            <a:off x="7902029" y="2638193"/>
            <a:ext cx="93675" cy="99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2" name="Graphic 51" descr="Computer">
            <a:extLst>
              <a:ext uri="{FF2B5EF4-FFF2-40B4-BE49-F238E27FC236}">
                <a16:creationId xmlns:a16="http://schemas.microsoft.com/office/drawing/2014/main" id="{27F987C6-2EAE-4674-9C9B-42AA026D13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6702" y="1509409"/>
            <a:ext cx="357748" cy="357748"/>
          </a:xfrm>
          <a:prstGeom prst="rect">
            <a:avLst/>
          </a:prstGeom>
        </p:spPr>
      </p:pic>
      <p:pic>
        <p:nvPicPr>
          <p:cNvPr id="53" name="Graphic 52" descr="Server">
            <a:extLst>
              <a:ext uri="{FF2B5EF4-FFF2-40B4-BE49-F238E27FC236}">
                <a16:creationId xmlns:a16="http://schemas.microsoft.com/office/drawing/2014/main" id="{C2781641-20E5-43AD-80D9-2326BCD06C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26736" y="2595326"/>
            <a:ext cx="357748" cy="357748"/>
          </a:xfrm>
          <a:prstGeom prst="rect">
            <a:avLst/>
          </a:prstGeom>
        </p:spPr>
      </p:pic>
      <p:pic>
        <p:nvPicPr>
          <p:cNvPr id="54" name="Graphic 53" descr="Laptop">
            <a:extLst>
              <a:ext uri="{FF2B5EF4-FFF2-40B4-BE49-F238E27FC236}">
                <a16:creationId xmlns:a16="http://schemas.microsoft.com/office/drawing/2014/main" id="{AE4D382E-58EB-4D84-A982-17D58461AF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71363" y="3215165"/>
            <a:ext cx="357748" cy="357748"/>
          </a:xfrm>
          <a:prstGeom prst="rect">
            <a:avLst/>
          </a:prstGeom>
        </p:spPr>
      </p:pic>
      <p:pic>
        <p:nvPicPr>
          <p:cNvPr id="55" name="Graphic 54" descr="Call center">
            <a:extLst>
              <a:ext uri="{FF2B5EF4-FFF2-40B4-BE49-F238E27FC236}">
                <a16:creationId xmlns:a16="http://schemas.microsoft.com/office/drawing/2014/main" id="{EEBF25E0-3BFC-4955-814D-4B80782736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27293" y="3691046"/>
            <a:ext cx="359712" cy="359712"/>
          </a:xfrm>
          <a:prstGeom prst="rect">
            <a:avLst/>
          </a:prstGeom>
        </p:spPr>
      </p:pic>
      <p:pic>
        <p:nvPicPr>
          <p:cNvPr id="56" name="Graphic 55" descr="Processor">
            <a:extLst>
              <a:ext uri="{FF2B5EF4-FFF2-40B4-BE49-F238E27FC236}">
                <a16:creationId xmlns:a16="http://schemas.microsoft.com/office/drawing/2014/main" id="{D35488B7-1550-4093-B640-1DDAAF4AA9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46227" y="2509135"/>
            <a:ext cx="359712" cy="359712"/>
          </a:xfrm>
          <a:prstGeom prst="rect">
            <a:avLst/>
          </a:prstGeom>
        </p:spPr>
      </p:pic>
      <p:pic>
        <p:nvPicPr>
          <p:cNvPr id="57" name="Graphic 56" descr="Man">
            <a:extLst>
              <a:ext uri="{FF2B5EF4-FFF2-40B4-BE49-F238E27FC236}">
                <a16:creationId xmlns:a16="http://schemas.microsoft.com/office/drawing/2014/main" id="{77419D8E-3806-462A-879F-B136CE8588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70696" y="1507445"/>
            <a:ext cx="359712" cy="359712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13DEE1B-9587-4669-A326-3B552FED18E6}"/>
              </a:ext>
            </a:extLst>
          </p:cNvPr>
          <p:cNvCxnSpPr>
            <a:cxnSpLocks/>
          </p:cNvCxnSpPr>
          <p:nvPr/>
        </p:nvCxnSpPr>
        <p:spPr>
          <a:xfrm>
            <a:off x="5980532" y="2268625"/>
            <a:ext cx="587191" cy="24632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22563F0-6FF5-44CD-B3A1-922EA571A5CC}"/>
              </a:ext>
            </a:extLst>
          </p:cNvPr>
          <p:cNvCxnSpPr>
            <a:cxnSpLocks/>
          </p:cNvCxnSpPr>
          <p:nvPr/>
        </p:nvCxnSpPr>
        <p:spPr>
          <a:xfrm flipH="1" flipV="1">
            <a:off x="5978917" y="2268625"/>
            <a:ext cx="38472" cy="492656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5C019FE-5BD6-4F69-A868-C3558C9F659C}"/>
              </a:ext>
            </a:extLst>
          </p:cNvPr>
          <p:cNvCxnSpPr>
            <a:cxnSpLocks/>
          </p:cNvCxnSpPr>
          <p:nvPr/>
        </p:nvCxnSpPr>
        <p:spPr>
          <a:xfrm flipV="1">
            <a:off x="6017389" y="2514953"/>
            <a:ext cx="546898" cy="246329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B14B4FE-3232-4010-B874-12B40282D8E9}"/>
              </a:ext>
            </a:extLst>
          </p:cNvPr>
          <p:cNvCxnSpPr>
            <a:cxnSpLocks/>
          </p:cNvCxnSpPr>
          <p:nvPr/>
        </p:nvCxnSpPr>
        <p:spPr>
          <a:xfrm>
            <a:off x="6559420" y="2514953"/>
            <a:ext cx="122402" cy="813411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72214E2-7141-40C3-ADFF-006641753EF3}"/>
              </a:ext>
            </a:extLst>
          </p:cNvPr>
          <p:cNvCxnSpPr>
            <a:cxnSpLocks/>
          </p:cNvCxnSpPr>
          <p:nvPr/>
        </p:nvCxnSpPr>
        <p:spPr>
          <a:xfrm>
            <a:off x="6559420" y="2514953"/>
            <a:ext cx="525579" cy="19627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1D5A9F5-19A8-4BFF-92C4-BE31518DAA18}"/>
              </a:ext>
            </a:extLst>
          </p:cNvPr>
          <p:cNvCxnSpPr>
            <a:cxnSpLocks/>
          </p:cNvCxnSpPr>
          <p:nvPr/>
        </p:nvCxnSpPr>
        <p:spPr>
          <a:xfrm flipV="1">
            <a:off x="6681822" y="2711232"/>
            <a:ext cx="403177" cy="61713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00469BB-129A-4EF6-A2C7-2DE4B2D1501E}"/>
              </a:ext>
            </a:extLst>
          </p:cNvPr>
          <p:cNvCxnSpPr>
            <a:cxnSpLocks/>
          </p:cNvCxnSpPr>
          <p:nvPr/>
        </p:nvCxnSpPr>
        <p:spPr>
          <a:xfrm flipV="1">
            <a:off x="6681822" y="3198934"/>
            <a:ext cx="525962" cy="129431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FB25544-E3A0-4DD9-B24F-E5F9630A5418}"/>
              </a:ext>
            </a:extLst>
          </p:cNvPr>
          <p:cNvCxnSpPr>
            <a:cxnSpLocks/>
          </p:cNvCxnSpPr>
          <p:nvPr/>
        </p:nvCxnSpPr>
        <p:spPr>
          <a:xfrm>
            <a:off x="7085000" y="2711232"/>
            <a:ext cx="122785" cy="48770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51C9E9-B92C-4B39-82B1-3259E001CF30}"/>
              </a:ext>
            </a:extLst>
          </p:cNvPr>
          <p:cNvCxnSpPr>
            <a:cxnSpLocks/>
            <a:endCxn id="52" idx="2"/>
          </p:cNvCxnSpPr>
          <p:nvPr/>
        </p:nvCxnSpPr>
        <p:spPr>
          <a:xfrm flipH="1" flipV="1">
            <a:off x="5585576" y="1867157"/>
            <a:ext cx="393342" cy="40146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9FEAF93-0F25-444A-9BD4-155230F70715}"/>
              </a:ext>
            </a:extLst>
          </p:cNvPr>
          <p:cNvCxnSpPr>
            <a:cxnSpLocks/>
          </p:cNvCxnSpPr>
          <p:nvPr/>
        </p:nvCxnSpPr>
        <p:spPr>
          <a:xfrm flipV="1">
            <a:off x="6559420" y="1908858"/>
            <a:ext cx="467290" cy="600277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77DE868-67CF-4A6C-A4EA-6A03C1CAD6E8}"/>
              </a:ext>
            </a:extLst>
          </p:cNvPr>
          <p:cNvCxnSpPr>
            <a:cxnSpLocks/>
            <a:endCxn id="53" idx="3"/>
          </p:cNvCxnSpPr>
          <p:nvPr/>
        </p:nvCxnSpPr>
        <p:spPr>
          <a:xfrm flipH="1">
            <a:off x="5484484" y="2761282"/>
            <a:ext cx="532905" cy="12919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D57CDD4-8EF5-4744-990D-4AD258E1C3F6}"/>
              </a:ext>
            </a:extLst>
          </p:cNvPr>
          <p:cNvCxnSpPr>
            <a:cxnSpLocks/>
            <a:endCxn id="54" idx="0"/>
          </p:cNvCxnSpPr>
          <p:nvPr/>
        </p:nvCxnSpPr>
        <p:spPr>
          <a:xfrm flipH="1">
            <a:off x="5750237" y="2767741"/>
            <a:ext cx="255643" cy="447424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B4CF61D-84DA-4DA6-9BF1-74FB9A957812}"/>
              </a:ext>
            </a:extLst>
          </p:cNvPr>
          <p:cNvCxnSpPr>
            <a:cxnSpLocks/>
            <a:endCxn id="55" idx="0"/>
          </p:cNvCxnSpPr>
          <p:nvPr/>
        </p:nvCxnSpPr>
        <p:spPr>
          <a:xfrm>
            <a:off x="6681822" y="3305828"/>
            <a:ext cx="125326" cy="385218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BB4FF40-FD43-4A77-A3FF-B9254566A840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7085000" y="2688991"/>
            <a:ext cx="561228" cy="22241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0B318FB3-DAA6-4593-98D5-306DE2F35CE4}"/>
              </a:ext>
            </a:extLst>
          </p:cNvPr>
          <p:cNvSpPr/>
          <p:nvPr/>
        </p:nvSpPr>
        <p:spPr>
          <a:xfrm>
            <a:off x="6643351" y="3287254"/>
            <a:ext cx="76942" cy="769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575824A2-56A5-4CAD-B3F1-27DE628FFDD9}"/>
              </a:ext>
            </a:extLst>
          </p:cNvPr>
          <p:cNvSpPr/>
          <p:nvPr/>
        </p:nvSpPr>
        <p:spPr>
          <a:xfrm>
            <a:off x="7163006" y="3158433"/>
            <a:ext cx="76942" cy="769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8708755-CC02-402F-9038-69F7F00C86EF}"/>
              </a:ext>
            </a:extLst>
          </p:cNvPr>
          <p:cNvSpPr/>
          <p:nvPr/>
        </p:nvSpPr>
        <p:spPr>
          <a:xfrm>
            <a:off x="7048520" y="2669460"/>
            <a:ext cx="76942" cy="769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73702CD-196A-47BF-A1C8-F2FDFD4CF21B}"/>
              </a:ext>
            </a:extLst>
          </p:cNvPr>
          <p:cNvSpPr/>
          <p:nvPr/>
        </p:nvSpPr>
        <p:spPr>
          <a:xfrm>
            <a:off x="6511325" y="2476481"/>
            <a:ext cx="76942" cy="769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B1FE533-77BB-49D4-B5B0-E1B748A931DB}"/>
              </a:ext>
            </a:extLst>
          </p:cNvPr>
          <p:cNvSpPr/>
          <p:nvPr/>
        </p:nvSpPr>
        <p:spPr>
          <a:xfrm>
            <a:off x="5976215" y="2722811"/>
            <a:ext cx="76942" cy="769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8F6BEA2-8DD8-49BE-A8C3-513AE97DA32F}"/>
              </a:ext>
            </a:extLst>
          </p:cNvPr>
          <p:cNvSpPr/>
          <p:nvPr/>
        </p:nvSpPr>
        <p:spPr>
          <a:xfrm>
            <a:off x="5939095" y="2226925"/>
            <a:ext cx="76942" cy="769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90D88017-1AD4-4235-B1A9-F8884871F7C5}"/>
              </a:ext>
            </a:extLst>
          </p:cNvPr>
          <p:cNvSpPr/>
          <p:nvPr/>
        </p:nvSpPr>
        <p:spPr>
          <a:xfrm>
            <a:off x="7007615" y="1889762"/>
            <a:ext cx="38190" cy="381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CC81DF2-12F6-41B5-A119-D8576AC9D889}"/>
              </a:ext>
            </a:extLst>
          </p:cNvPr>
          <p:cNvSpPr/>
          <p:nvPr/>
        </p:nvSpPr>
        <p:spPr>
          <a:xfrm>
            <a:off x="5564866" y="1848061"/>
            <a:ext cx="38190" cy="381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90F1C26F-7125-404E-ABBA-836EF2EC5004}"/>
              </a:ext>
            </a:extLst>
          </p:cNvPr>
          <p:cNvSpPr/>
          <p:nvPr/>
        </p:nvSpPr>
        <p:spPr>
          <a:xfrm>
            <a:off x="5472902" y="2755105"/>
            <a:ext cx="38190" cy="381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FEADE67-11E1-4E48-9132-98A0C0D34A2C}"/>
              </a:ext>
            </a:extLst>
          </p:cNvPr>
          <p:cNvSpPr/>
          <p:nvPr/>
        </p:nvSpPr>
        <p:spPr>
          <a:xfrm>
            <a:off x="5731142" y="3196070"/>
            <a:ext cx="38190" cy="381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A7F9B1E-C7F5-423E-AE14-45C80430A84B}"/>
              </a:ext>
            </a:extLst>
          </p:cNvPr>
          <p:cNvSpPr/>
          <p:nvPr/>
        </p:nvSpPr>
        <p:spPr>
          <a:xfrm>
            <a:off x="7622247" y="2669802"/>
            <a:ext cx="38190" cy="381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352586D-E611-4A10-8180-DA10FD02FF30}"/>
              </a:ext>
            </a:extLst>
          </p:cNvPr>
          <p:cNvSpPr/>
          <p:nvPr/>
        </p:nvSpPr>
        <p:spPr>
          <a:xfrm>
            <a:off x="6784020" y="3655275"/>
            <a:ext cx="38190" cy="381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4" name="Graphic 83" descr="Lock">
            <a:extLst>
              <a:ext uri="{FF2B5EF4-FFF2-40B4-BE49-F238E27FC236}">
                <a16:creationId xmlns:a16="http://schemas.microsoft.com/office/drawing/2014/main" id="{F18D11F6-64FA-457C-BE1A-EA431814354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85040" y="2461981"/>
            <a:ext cx="215371" cy="215371"/>
          </a:xfrm>
          <a:prstGeom prst="rect">
            <a:avLst/>
          </a:prstGeom>
        </p:spPr>
      </p:pic>
      <p:pic>
        <p:nvPicPr>
          <p:cNvPr id="85" name="Graphic 84" descr="Key">
            <a:extLst>
              <a:ext uri="{FF2B5EF4-FFF2-40B4-BE49-F238E27FC236}">
                <a16:creationId xmlns:a16="http://schemas.microsoft.com/office/drawing/2014/main" id="{2A32B28A-4CD8-4A7F-9861-600664AA0FA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79476" y="3503780"/>
            <a:ext cx="171444" cy="171444"/>
          </a:xfrm>
          <a:prstGeom prst="rect">
            <a:avLst/>
          </a:prstGeom>
        </p:spPr>
      </p:pic>
      <p:pic>
        <p:nvPicPr>
          <p:cNvPr id="86" name="Graphic 85" descr="Unlock">
            <a:extLst>
              <a:ext uri="{FF2B5EF4-FFF2-40B4-BE49-F238E27FC236}">
                <a16:creationId xmlns:a16="http://schemas.microsoft.com/office/drawing/2014/main" id="{F105AD7A-63B1-4C9B-86C6-FAB03034FC2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612607" y="1969935"/>
            <a:ext cx="215371" cy="215371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26B1B0E-8CF2-4DFA-BD9F-E3D64DD216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9144000" y="45338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11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03"/>
    </mc:Choice>
    <mc:Fallback>
      <p:transition spd="slow" advTm="25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3D75D7-B321-48A3-B2B1-85BFF2793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127291"/>
            <a:ext cx="8424000" cy="1857832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Fusion of distributed estimates</a:t>
            </a:r>
          </a:p>
          <a:p>
            <a:endParaRPr lang="en-AU" dirty="0"/>
          </a:p>
          <a:p>
            <a:r>
              <a:rPr lang="en-AU" dirty="0"/>
              <a:t>Centralised fusion with unknown cross-correlations</a:t>
            </a:r>
          </a:p>
          <a:p>
            <a:endParaRPr lang="en-AU" dirty="0"/>
          </a:p>
          <a:p>
            <a:r>
              <a:rPr lang="en-AU" dirty="0">
                <a:solidFill>
                  <a:schemeClr val="accent1"/>
                </a:solidFill>
              </a:rPr>
              <a:t>Untrusted fuser (cloud)</a:t>
            </a:r>
          </a:p>
          <a:p>
            <a:endParaRPr lang="en-AU" dirty="0"/>
          </a:p>
          <a:p>
            <a:r>
              <a:rPr lang="en-AU" dirty="0">
                <a:solidFill>
                  <a:schemeClr val="accent1"/>
                </a:solidFill>
              </a:rPr>
              <a:t>Trusted querying third-party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FBFD46-1B09-444E-9EEA-946BFA97C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Encrypted Fast Covariance Intersection</a:t>
            </a:r>
            <a:r>
              <a:rPr lang="en-US" dirty="0"/>
              <a:t> | Marko 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7EE9C-9966-4385-8A1A-960569B66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A862E3-67E2-4FBB-BFF6-0AFB5506E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514BE7-6DEC-4888-ADA1-FA9CAAF98C19}"/>
              </a:ext>
            </a:extLst>
          </p:cNvPr>
          <p:cNvGrpSpPr/>
          <p:nvPr/>
        </p:nvGrpSpPr>
        <p:grpSpPr>
          <a:xfrm>
            <a:off x="1429308" y="3092825"/>
            <a:ext cx="6285383" cy="1558533"/>
            <a:chOff x="1614071" y="3087463"/>
            <a:chExt cx="6285383" cy="1558533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690CD171-E9AD-4EED-977D-BE84E583FCC7}"/>
                </a:ext>
              </a:extLst>
            </p:cNvPr>
            <p:cNvSpPr/>
            <p:nvPr/>
          </p:nvSpPr>
          <p:spPr>
            <a:xfrm>
              <a:off x="5537023" y="3466475"/>
              <a:ext cx="823147" cy="734865"/>
            </a:xfrm>
            <a:prstGeom prst="cloud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3619009-6CF1-4425-97E4-CFA4CF4B2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18841" y="3561094"/>
              <a:ext cx="319443" cy="31572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2D030E-E0B2-4515-AFB2-BB933B50E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9109" y="3676044"/>
              <a:ext cx="298976" cy="31572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922C1D-6A87-428B-91B6-6494EEA6E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18841" y="3087463"/>
              <a:ext cx="319443" cy="31572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69EE18B-2FA6-4063-91E5-6C39102C4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9863" y="4326553"/>
              <a:ext cx="319443" cy="31944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C32E67C-CC94-4B87-B60D-4F18B169A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14071" y="3496625"/>
              <a:ext cx="603050" cy="592999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8733257-2335-47D1-9DCD-2C17D2E0F0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0645" y="3282414"/>
              <a:ext cx="635492" cy="296512"/>
            </a:xfrm>
            <a:prstGeom prst="line">
              <a:avLst/>
            </a:prstGeom>
            <a:ln w="1905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131C620-C892-4228-BE7E-A9E979ADB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0645" y="3773857"/>
              <a:ext cx="635493" cy="35863"/>
            </a:xfrm>
            <a:prstGeom prst="line">
              <a:avLst/>
            </a:prstGeom>
            <a:ln w="1905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5D165EC-AF76-4A2F-BD98-9D856756B5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15476" y="4004651"/>
              <a:ext cx="615904" cy="459345"/>
            </a:xfrm>
            <a:prstGeom prst="line">
              <a:avLst/>
            </a:prstGeom>
            <a:ln w="1905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24B274C-6BB1-43C9-A4CA-BED7D5BDA7E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033663" y="4085231"/>
              <a:ext cx="301714" cy="32914"/>
            </a:xfrm>
            <a:prstGeom prst="rect">
              <a:avLst/>
            </a:prstGeom>
          </p:spPr>
        </p:pic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EB3846E-C837-4D55-8E6C-D53F8FB29389}"/>
                </a:ext>
              </a:extLst>
            </p:cNvPr>
            <p:cNvSpPr/>
            <p:nvPr/>
          </p:nvSpPr>
          <p:spPr>
            <a:xfrm>
              <a:off x="4187274" y="3282414"/>
              <a:ext cx="1273049" cy="463550"/>
            </a:xfrm>
            <a:custGeom>
              <a:avLst/>
              <a:gdLst>
                <a:gd name="connsiteX0" fmla="*/ 0 w 1298575"/>
                <a:gd name="connsiteY0" fmla="*/ 0 h 454025"/>
                <a:gd name="connsiteX1" fmla="*/ 660400 w 1298575"/>
                <a:gd name="connsiteY1" fmla="*/ 292100 h 454025"/>
                <a:gd name="connsiteX2" fmla="*/ 1298575 w 1298575"/>
                <a:gd name="connsiteY2" fmla="*/ 454025 h 45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8575" h="454025">
                  <a:moveTo>
                    <a:pt x="0" y="0"/>
                  </a:moveTo>
                  <a:cubicBezTo>
                    <a:pt x="221985" y="108214"/>
                    <a:pt x="443971" y="216429"/>
                    <a:pt x="660400" y="292100"/>
                  </a:cubicBezTo>
                  <a:cubicBezTo>
                    <a:pt x="876829" y="367771"/>
                    <a:pt x="1087702" y="410898"/>
                    <a:pt x="1298575" y="454025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ABB7CC0-1EBC-4F0B-8427-8586238565CB}"/>
                </a:ext>
              </a:extLst>
            </p:cNvPr>
            <p:cNvSpPr/>
            <p:nvPr/>
          </p:nvSpPr>
          <p:spPr>
            <a:xfrm>
              <a:off x="4184101" y="3745964"/>
              <a:ext cx="1273048" cy="116548"/>
            </a:xfrm>
            <a:custGeom>
              <a:avLst/>
              <a:gdLst>
                <a:gd name="connsiteX0" fmla="*/ 0 w 952500"/>
                <a:gd name="connsiteY0" fmla="*/ 0 h 142875"/>
                <a:gd name="connsiteX1" fmla="*/ 463550 w 952500"/>
                <a:gd name="connsiteY1" fmla="*/ 107950 h 142875"/>
                <a:gd name="connsiteX2" fmla="*/ 952500 w 952500"/>
                <a:gd name="connsiteY2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0" h="142875">
                  <a:moveTo>
                    <a:pt x="0" y="0"/>
                  </a:moveTo>
                  <a:cubicBezTo>
                    <a:pt x="152400" y="42069"/>
                    <a:pt x="304800" y="84138"/>
                    <a:pt x="463550" y="107950"/>
                  </a:cubicBezTo>
                  <a:cubicBezTo>
                    <a:pt x="622300" y="131762"/>
                    <a:pt x="787400" y="137318"/>
                    <a:pt x="952500" y="142875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6026B7C-F552-460A-90E1-6499C3ECE665}"/>
                </a:ext>
              </a:extLst>
            </p:cNvPr>
            <p:cNvSpPr/>
            <p:nvPr/>
          </p:nvSpPr>
          <p:spPr>
            <a:xfrm>
              <a:off x="4183081" y="3975603"/>
              <a:ext cx="1280417" cy="459346"/>
            </a:xfrm>
            <a:custGeom>
              <a:avLst/>
              <a:gdLst>
                <a:gd name="connsiteX0" fmla="*/ 0 w 1333500"/>
                <a:gd name="connsiteY0" fmla="*/ 501650 h 501650"/>
                <a:gd name="connsiteX1" fmla="*/ 460375 w 1333500"/>
                <a:gd name="connsiteY1" fmla="*/ 184150 h 501650"/>
                <a:gd name="connsiteX2" fmla="*/ 1333500 w 1333500"/>
                <a:gd name="connsiteY2" fmla="*/ 0 h 50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0" h="501650">
                  <a:moveTo>
                    <a:pt x="0" y="501650"/>
                  </a:moveTo>
                  <a:cubicBezTo>
                    <a:pt x="119062" y="384704"/>
                    <a:pt x="238125" y="267758"/>
                    <a:pt x="460375" y="184150"/>
                  </a:cubicBezTo>
                  <a:cubicBezTo>
                    <a:pt x="682625" y="100542"/>
                    <a:pt x="1008062" y="50271"/>
                    <a:pt x="1333500" y="0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0DEEB2-170C-4C3D-A9DB-364EF2EEBE8D}"/>
                </a:ext>
              </a:extLst>
            </p:cNvPr>
            <p:cNvSpPr txBox="1"/>
            <p:nvPr/>
          </p:nvSpPr>
          <p:spPr>
            <a:xfrm>
              <a:off x="3421741" y="3174692"/>
              <a:ext cx="688833" cy="215444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AU" sz="800" dirty="0"/>
                <a:t>Estimate 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8729FD-6CDE-47E3-9721-7E402A9BA869}"/>
                </a:ext>
              </a:extLst>
            </p:cNvPr>
            <p:cNvSpPr txBox="1"/>
            <p:nvPr/>
          </p:nvSpPr>
          <p:spPr>
            <a:xfrm>
              <a:off x="3427787" y="3618463"/>
              <a:ext cx="688833" cy="215444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AU" sz="800" dirty="0"/>
                <a:t>Estimate 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7BBA7E-0788-4AF2-AAE5-B2138C7FEFE8}"/>
                </a:ext>
              </a:extLst>
            </p:cNvPr>
            <p:cNvSpPr txBox="1"/>
            <p:nvPr/>
          </p:nvSpPr>
          <p:spPr>
            <a:xfrm>
              <a:off x="3427788" y="4378552"/>
              <a:ext cx="688833" cy="215444"/>
            </a:xfrm>
            <a:prstGeom prst="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AU" sz="800" dirty="0"/>
                <a:t>Estimate 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39D1D1C-9F46-4A0B-A896-A5A28FCB8B4E}"/>
                </a:ext>
              </a:extLst>
            </p:cNvPr>
            <p:cNvSpPr txBox="1"/>
            <p:nvPr/>
          </p:nvSpPr>
          <p:spPr>
            <a:xfrm>
              <a:off x="5700922" y="4269358"/>
              <a:ext cx="495347" cy="215444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AU" sz="800" dirty="0"/>
                <a:t>Fusion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56269E0-0F7D-4A1B-AFAF-316CC72EA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610452" y="3615639"/>
              <a:ext cx="289002" cy="486049"/>
            </a:xfrm>
            <a:prstGeom prst="rect">
              <a:avLst/>
            </a:prstGeom>
          </p:spPr>
        </p:pic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AC6DD15-57D1-4FC1-ACF5-AD1EEB23A84D}"/>
                </a:ext>
              </a:extLst>
            </p:cNvPr>
            <p:cNvSpPr/>
            <p:nvPr/>
          </p:nvSpPr>
          <p:spPr>
            <a:xfrm>
              <a:off x="6442681" y="3846064"/>
              <a:ext cx="1040043" cy="0"/>
            </a:xfrm>
            <a:custGeom>
              <a:avLst/>
              <a:gdLst>
                <a:gd name="connsiteX0" fmla="*/ 0 w 1040043"/>
                <a:gd name="connsiteY0" fmla="*/ 0 h 0"/>
                <a:gd name="connsiteX1" fmla="*/ 1040043 w 10400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0043">
                  <a:moveTo>
                    <a:pt x="0" y="0"/>
                  </a:moveTo>
                  <a:lnTo>
                    <a:pt x="1040043" y="0"/>
                  </a:lnTo>
                </a:path>
              </a:pathLst>
            </a:custGeom>
            <a:noFill/>
            <a:ln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2CE61356-DACB-4B80-B46E-FA2488A023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144000" y="4533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21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805"/>
    </mc:Choice>
    <mc:Fallback>
      <p:transition spd="slow" advTm="138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07" x="1695450" y="3576638"/>
          <p14:tracePt t="4958" x="1714500" y="3571875"/>
          <p14:tracePt t="4966" x="1747838" y="3571875"/>
          <p14:tracePt t="4983" x="1771650" y="3571875"/>
          <p14:tracePt t="4999" x="1776413" y="3571875"/>
          <p14:tracePt t="5016" x="1790700" y="3567113"/>
          <p14:tracePt t="5033" x="1809750" y="3567113"/>
          <p14:tracePt t="5049" x="1828800" y="3567113"/>
          <p14:tracePt t="5066" x="1852613" y="3567113"/>
          <p14:tracePt t="5083" x="1871663" y="3567113"/>
          <p14:tracePt t="5101" x="1881188" y="3562350"/>
          <p14:tracePt t="5116" x="1885950" y="3562350"/>
          <p14:tracePt t="5133" x="1895475" y="3552825"/>
          <p14:tracePt t="5150" x="1900238" y="3552825"/>
          <p14:tracePt t="5189" x="1905000" y="3557588"/>
          <p14:tracePt t="5200" x="1909763" y="3557588"/>
          <p14:tracePt t="5216" x="1924050" y="3567113"/>
          <p14:tracePt t="5233" x="1957388" y="3576638"/>
          <p14:tracePt t="5250" x="1985963" y="3576638"/>
          <p14:tracePt t="5267" x="2033588" y="3576638"/>
          <p14:tracePt t="5283" x="2071688" y="3576638"/>
          <p14:tracePt t="5301" x="2114550" y="3576638"/>
          <p14:tracePt t="5316" x="2128838" y="3576638"/>
          <p14:tracePt t="5351" x="2133600" y="3576638"/>
          <p14:tracePt t="5366" x="2147888" y="3576638"/>
          <p14:tracePt t="5384" x="2152650" y="3576638"/>
          <p14:tracePt t="5400" x="2162175" y="3576638"/>
          <p14:tracePt t="5417" x="2166938" y="3557588"/>
          <p14:tracePt t="5434" x="2176463" y="3529013"/>
          <p14:tracePt t="5451" x="2181225" y="3519488"/>
          <p14:tracePt t="5467" x="2181225" y="3514725"/>
          <p14:tracePt t="5501" x="2181225" y="3509963"/>
          <p14:tracePt t="5518" x="2176463" y="3505200"/>
          <p14:tracePt t="5533" x="2171700" y="3490913"/>
          <p14:tracePt t="5550" x="2171700" y="3471863"/>
          <p14:tracePt t="5567" x="2157413" y="3448050"/>
          <p14:tracePt t="5585" x="2157413" y="3429000"/>
          <p14:tracePt t="5600" x="2147888" y="3414713"/>
          <p14:tracePt t="5617" x="2138363" y="3400425"/>
          <p14:tracePt t="5650" x="2128838" y="3390900"/>
          <p14:tracePt t="5684" x="2124075" y="3390900"/>
          <p14:tracePt t="5701" x="2114550" y="3390900"/>
          <p14:tracePt t="5734" x="2095500" y="3381375"/>
          <p14:tracePt t="5750" x="2081213" y="3376613"/>
          <p14:tracePt t="5767" x="2066925" y="3367088"/>
          <p14:tracePt t="5784" x="2052638" y="3362325"/>
          <p14:tracePt t="5801" x="2043113" y="3357563"/>
          <p14:tracePt t="5817" x="2028825" y="3348038"/>
          <p14:tracePt t="5834" x="2024063" y="3348038"/>
          <p14:tracePt t="5850" x="2009775" y="3348038"/>
          <p14:tracePt t="5867" x="1990725" y="3338513"/>
          <p14:tracePt t="5884" x="1966913" y="3328988"/>
          <p14:tracePt t="5900" x="1885950" y="3290888"/>
          <p14:tracePt t="5917" x="1857375" y="3286125"/>
          <p14:tracePt t="5934" x="1819275" y="3262313"/>
          <p14:tracePt t="5950" x="1795463" y="3252788"/>
          <p14:tracePt t="5968" x="1776413" y="3243263"/>
          <p14:tracePt t="5984" x="1752600" y="3238500"/>
          <p14:tracePt t="6001" x="1738313" y="3233738"/>
          <p14:tracePt t="6018" x="1728788" y="3224213"/>
          <p14:tracePt t="6034" x="1714500" y="3224213"/>
          <p14:tracePt t="6050" x="1700213" y="3219450"/>
          <p14:tracePt t="6067" x="1681163" y="3219450"/>
          <p14:tracePt t="6085" x="1657350" y="3209925"/>
          <p14:tracePt t="6101" x="1643063" y="3205163"/>
          <p14:tracePt t="6117" x="1633538" y="3205163"/>
          <p14:tracePt t="6134" x="1609725" y="3205163"/>
          <p14:tracePt t="6151" x="1590675" y="3205163"/>
          <p14:tracePt t="6168" x="1562100" y="3205163"/>
          <p14:tracePt t="6184" x="1543050" y="3205163"/>
          <p14:tracePt t="6201" x="1514475" y="3205163"/>
          <p14:tracePt t="6218" x="1485900" y="3205163"/>
          <p14:tracePt t="6234" x="1457325" y="3205163"/>
          <p14:tracePt t="6251" x="1438275" y="3205163"/>
          <p14:tracePt t="6267" x="1409700" y="3205163"/>
          <p14:tracePt t="6284" x="1376363" y="3209925"/>
          <p14:tracePt t="6301" x="1333500" y="3224213"/>
          <p14:tracePt t="6317" x="1295400" y="3238500"/>
          <p14:tracePt t="6334" x="1271588" y="3252788"/>
          <p14:tracePt t="6352" x="1247775" y="3271838"/>
          <p14:tracePt t="6367" x="1214438" y="3286125"/>
          <p14:tracePt t="6384" x="1190625" y="3309938"/>
          <p14:tracePt t="6401" x="1162050" y="3328988"/>
          <p14:tracePt t="6417" x="1133475" y="3357563"/>
          <p14:tracePt t="6434" x="1128713" y="3371850"/>
          <p14:tracePt t="6451" x="1114425" y="3386138"/>
          <p14:tracePt t="6467" x="1114425" y="3395663"/>
          <p14:tracePt t="6485" x="1100138" y="3424238"/>
          <p14:tracePt t="6501" x="1090613" y="3443288"/>
          <p14:tracePt t="6517" x="1062038" y="3486150"/>
          <p14:tracePt t="6534" x="1042988" y="3533775"/>
          <p14:tracePt t="6551" x="1019175" y="3590925"/>
          <p14:tracePt t="6568" x="1000125" y="3638550"/>
          <p14:tracePt t="6585" x="981075" y="3686175"/>
          <p14:tracePt t="6601" x="962025" y="3743325"/>
          <p14:tracePt t="6618" x="957263" y="3771900"/>
          <p14:tracePt t="6634" x="942975" y="3819525"/>
          <p14:tracePt t="6651" x="938213" y="3862388"/>
          <p14:tracePt t="6669" x="928688" y="3938588"/>
          <p14:tracePt t="6684" x="909638" y="3995738"/>
          <p14:tracePt t="6701" x="900113" y="4067175"/>
          <p14:tracePt t="6718" x="900113" y="4138613"/>
          <p14:tracePt t="6734" x="900113" y="4167188"/>
          <p14:tracePt t="6751" x="904875" y="4195763"/>
          <p14:tracePt t="6768" x="909638" y="4219575"/>
          <p14:tracePt t="6784" x="928688" y="4257675"/>
          <p14:tracePt t="6801" x="947738" y="4305300"/>
          <p14:tracePt t="6819" x="976313" y="4348163"/>
          <p14:tracePt t="6835" x="1000125" y="4381500"/>
          <p14:tracePt t="6851" x="1023938" y="4405313"/>
          <p14:tracePt t="6853" x="1028700" y="4405313"/>
          <p14:tracePt t="6869" x="1057275" y="4419600"/>
          <p14:tracePt t="6885" x="1090613" y="4429125"/>
          <p14:tracePt t="6901" x="1138238" y="4457700"/>
          <p14:tracePt t="6918" x="1185863" y="4471988"/>
          <p14:tracePt t="6934" x="1247775" y="4491038"/>
          <p14:tracePt t="6952" x="1295400" y="4500563"/>
          <p14:tracePt t="6968" x="1333500" y="4500563"/>
          <p14:tracePt t="6984" x="1352550" y="4500563"/>
          <p14:tracePt t="7001" x="1381125" y="4500563"/>
          <p14:tracePt t="7018" x="1404938" y="4500563"/>
          <p14:tracePt t="7035" x="1447800" y="4500563"/>
          <p14:tracePt t="7053" x="1519238" y="4510088"/>
          <p14:tracePt t="7069" x="1585913" y="4519613"/>
          <p14:tracePt t="7085" x="1652588" y="4529138"/>
          <p14:tracePt t="7102" x="1714500" y="4538663"/>
          <p14:tracePt t="7118" x="1747838" y="4548188"/>
          <p14:tracePt t="7135" x="1785938" y="4557713"/>
          <p14:tracePt t="7152" x="1828800" y="4562475"/>
          <p14:tracePt t="7168" x="1857375" y="4562475"/>
          <p14:tracePt t="7185" x="1876425" y="4562475"/>
          <p14:tracePt t="7201" x="1905000" y="4562475"/>
          <p14:tracePt t="7218" x="1933575" y="4562475"/>
          <p14:tracePt t="7235" x="1971675" y="4557713"/>
          <p14:tracePt t="7253" x="2043113" y="4543425"/>
          <p14:tracePt t="7268" x="2085975" y="4524375"/>
          <p14:tracePt t="7285" x="2133600" y="4505325"/>
          <p14:tracePt t="7302" x="2162175" y="4486275"/>
          <p14:tracePt t="7318" x="2200275" y="4452938"/>
          <p14:tracePt t="7335" x="2228850" y="4424363"/>
          <p14:tracePt t="7352" x="2257425" y="4395788"/>
          <p14:tracePt t="7368" x="2290763" y="4348163"/>
          <p14:tracePt t="7385" x="2319338" y="4305300"/>
          <p14:tracePt t="7402" x="2343150" y="4271963"/>
          <p14:tracePt t="7419" x="2381250" y="4229100"/>
          <p14:tracePt t="7435" x="2409825" y="4176713"/>
          <p14:tracePt t="7452" x="2424113" y="4133850"/>
          <p14:tracePt t="7468" x="2452688" y="4038600"/>
          <p14:tracePt t="7485" x="2471738" y="3981450"/>
          <p14:tracePt t="7502" x="2471738" y="3929063"/>
          <p14:tracePt t="7519" x="2471738" y="3890963"/>
          <p14:tracePt t="7536" x="2471738" y="3862388"/>
          <p14:tracePt t="7552" x="2471738" y="3833813"/>
          <p14:tracePt t="7569" x="2471738" y="3805238"/>
          <p14:tracePt t="7586" x="2471738" y="3767138"/>
          <p14:tracePt t="7602" x="2481263" y="3729038"/>
          <p14:tracePt t="7619" x="2490788" y="3686175"/>
          <p14:tracePt t="7652" x="2486025" y="3652838"/>
          <p14:tracePt t="7669" x="2481263" y="3629025"/>
          <p14:tracePt t="7685" x="2476500" y="3614738"/>
          <p14:tracePt t="7702" x="2466975" y="3595688"/>
          <p14:tracePt t="7719" x="2462213" y="3586163"/>
          <p14:tracePt t="7736" x="2452688" y="3562350"/>
          <p14:tracePt t="7752" x="2433638" y="3524250"/>
          <p14:tracePt t="7769" x="2409825" y="3486150"/>
          <p14:tracePt t="7786" x="2371725" y="3429000"/>
          <p14:tracePt t="7802" x="2338388" y="3367088"/>
          <p14:tracePt t="7819" x="2300288" y="3324225"/>
          <p14:tracePt t="7837" x="2271713" y="3295650"/>
          <p14:tracePt t="7853" x="2257425" y="3286125"/>
          <p14:tracePt t="7869" x="2238375" y="3281363"/>
          <p14:tracePt t="7885" x="2224088" y="3276600"/>
          <p14:tracePt t="7902" x="2195513" y="3257550"/>
          <p14:tracePt t="7919" x="2171700" y="3243263"/>
          <p14:tracePt t="7935" x="2138363" y="3228975"/>
          <p14:tracePt t="7953" x="2114550" y="3228975"/>
          <p14:tracePt t="7969" x="2090738" y="3228975"/>
          <p14:tracePt t="7986" x="2071688" y="3228975"/>
          <p14:tracePt t="8003" x="2033588" y="3228975"/>
          <p14:tracePt t="8019" x="1957388" y="3209925"/>
          <p14:tracePt t="8022" x="1905000" y="3195638"/>
          <p14:tracePt t="8036" x="1866900" y="3186113"/>
          <p14:tracePt t="8052" x="1771650" y="3176588"/>
          <p14:tracePt t="8069" x="1695450" y="3157538"/>
          <p14:tracePt t="8085" x="1676400" y="3157538"/>
          <p14:tracePt t="8102" x="1643063" y="3157538"/>
          <p14:tracePt t="8119" x="1614488" y="3157538"/>
          <p14:tracePt t="8136" x="1566863" y="3157538"/>
          <p14:tracePt t="8152" x="1514475" y="3157538"/>
          <p14:tracePt t="8169" x="1447800" y="3195638"/>
          <p14:tracePt t="8186" x="1357313" y="3252788"/>
          <p14:tracePt t="8202" x="1295400" y="3314700"/>
          <p14:tracePt t="8219" x="1238250" y="3371850"/>
          <p14:tracePt t="8237" x="1157288" y="3443288"/>
          <p14:tracePt t="8252" x="1119188" y="3481388"/>
          <p14:tracePt t="8269" x="1090613" y="3509963"/>
          <p14:tracePt t="8286" x="1071563" y="3538538"/>
          <p14:tracePt t="8302" x="1052513" y="3581400"/>
          <p14:tracePt t="8319" x="1042988" y="3609975"/>
          <p14:tracePt t="8336" x="1028700" y="3652838"/>
          <p14:tracePt t="8352" x="1019175" y="3700463"/>
          <p14:tracePt t="8370" x="1019175" y="3776663"/>
          <p14:tracePt t="8386" x="1009650" y="3867150"/>
          <p14:tracePt t="8403" x="1009650" y="3933825"/>
          <p14:tracePt t="8420" x="1009650" y="3986213"/>
          <p14:tracePt t="8422" x="1009650" y="4010025"/>
          <p14:tracePt t="8437" x="1009650" y="4029075"/>
          <p14:tracePt t="8453" x="1009650" y="4043363"/>
          <p14:tracePt t="8469" x="1009650" y="4062413"/>
          <p14:tracePt t="8486" x="1019175" y="4081463"/>
          <p14:tracePt t="8502" x="1028700" y="4119563"/>
          <p14:tracePt t="8519" x="1038225" y="4143375"/>
          <p14:tracePt t="8536" x="1047750" y="4186238"/>
          <p14:tracePt t="8553" x="1057275" y="4214813"/>
          <p14:tracePt t="8570" x="1081088" y="4248150"/>
          <p14:tracePt t="8586" x="1090613" y="4267200"/>
          <p14:tracePt t="8603" x="1109663" y="4286250"/>
          <p14:tracePt t="8620" x="1128713" y="4310063"/>
          <p14:tracePt t="8637" x="1152525" y="4329113"/>
          <p14:tracePt t="8653" x="1200150" y="4367213"/>
          <p14:tracePt t="8670" x="1243013" y="4400550"/>
          <p14:tracePt t="8686" x="1290638" y="4429125"/>
          <p14:tracePt t="8702" x="1347788" y="4457700"/>
          <p14:tracePt t="8719" x="1404938" y="4471988"/>
          <p14:tracePt t="8736" x="1466850" y="4486275"/>
          <p14:tracePt t="8753" x="1552575" y="4505325"/>
          <p14:tracePt t="8770" x="1666875" y="4514850"/>
          <p14:tracePt t="8787" x="1762125" y="4524375"/>
          <p14:tracePt t="8803" x="1866900" y="4524375"/>
          <p14:tracePt t="8821" x="2062163" y="4495800"/>
          <p14:tracePt t="8836" x="2319338" y="4419600"/>
          <p14:tracePt t="8853" x="2609850" y="4371975"/>
          <p14:tracePt t="8869" x="2786063" y="4362450"/>
          <p14:tracePt t="8887" x="2862263" y="4362450"/>
          <p14:tracePt t="8903" x="2881313" y="4362450"/>
          <p14:tracePt t="8920" x="2895600" y="4362450"/>
          <p14:tracePt t="8937" x="2905125" y="4362450"/>
          <p14:tracePt t="8953" x="2928938" y="4362450"/>
          <p14:tracePt t="8970" x="2976563" y="4362450"/>
          <p14:tracePt t="8987" x="3019425" y="4362450"/>
          <p14:tracePt t="9003" x="3028950" y="4362450"/>
          <p14:tracePt t="9173" x="3033713" y="4367213"/>
          <p14:tracePt t="9181" x="3048000" y="4386263"/>
          <p14:tracePt t="9189" x="3071813" y="4410075"/>
          <p14:tracePt t="9237" x="3186113" y="4462463"/>
          <p14:tracePt t="9253" x="3243263" y="4481513"/>
          <p14:tracePt t="9270" x="3276600" y="4505325"/>
          <p14:tracePt t="9287" x="3328988" y="4543425"/>
          <p14:tracePt t="9303" x="3395663" y="4562475"/>
          <p14:tracePt t="9320" x="3471863" y="4586288"/>
          <p14:tracePt t="9337" x="3538538" y="4591050"/>
          <p14:tracePt t="9353" x="3586163" y="4591050"/>
          <p14:tracePt t="9370" x="3614738" y="4591050"/>
          <p14:tracePt t="9387" x="3648075" y="4591050"/>
          <p14:tracePt t="9389" x="3667125" y="4591050"/>
          <p14:tracePt t="9403" x="3690938" y="4591050"/>
          <p14:tracePt t="9421" x="3833813" y="4576763"/>
          <p14:tracePt t="9436" x="3976688" y="4514850"/>
          <p14:tracePt t="9453" x="4143375" y="4414838"/>
          <p14:tracePt t="9470" x="4338638" y="4276725"/>
          <p14:tracePt t="9487" x="4443413" y="4171950"/>
          <p14:tracePt t="9503" x="4505325" y="4090988"/>
          <p14:tracePt t="9521" x="4538663" y="4014788"/>
          <p14:tracePt t="9537" x="4562475" y="3943350"/>
          <p14:tracePt t="9553" x="4572000" y="3867150"/>
          <p14:tracePt t="9571" x="4581525" y="3786188"/>
          <p14:tracePt t="9587" x="4591050" y="3690938"/>
          <p14:tracePt t="9604" x="4600575" y="3609975"/>
          <p14:tracePt t="9606" x="4610100" y="3567113"/>
          <p14:tracePt t="9621" x="4610100" y="3514725"/>
          <p14:tracePt t="9637" x="4610100" y="3486150"/>
          <p14:tracePt t="9653" x="4610100" y="3462338"/>
          <p14:tracePt t="9670" x="4610100" y="3438525"/>
          <p14:tracePt t="9687" x="4610100" y="3424238"/>
          <p14:tracePt t="9703" x="4610100" y="3405188"/>
          <p14:tracePt t="9721" x="4600575" y="3381375"/>
          <p14:tracePt t="9737" x="4600575" y="3357563"/>
          <p14:tracePt t="9754" x="4595813" y="3333750"/>
          <p14:tracePt t="9770" x="4586288" y="3305175"/>
          <p14:tracePt t="9787" x="4572000" y="3290888"/>
          <p14:tracePt t="9805" x="4548188" y="3248025"/>
          <p14:tracePt t="9820" x="4533900" y="3233738"/>
          <p14:tracePt t="9837" x="4519613" y="3219450"/>
          <p14:tracePt t="9854" x="4510088" y="3209925"/>
          <p14:tracePt t="9871" x="4500563" y="3195638"/>
          <p14:tracePt t="9887" x="4491038" y="3186113"/>
          <p14:tracePt t="9904" x="4457700" y="3171825"/>
          <p14:tracePt t="9920" x="4429125" y="3148013"/>
          <p14:tracePt t="9938" x="4376738" y="3124200"/>
          <p14:tracePt t="9954" x="4324350" y="3095625"/>
          <p14:tracePt t="9971" x="4248150" y="3062288"/>
          <p14:tracePt t="9988" x="4167188" y="3033713"/>
          <p14:tracePt t="9989" x="4114800" y="3014663"/>
          <p14:tracePt t="10004" x="4086225" y="3014663"/>
          <p14:tracePt t="10021" x="4019550" y="2995613"/>
          <p14:tracePt t="10037" x="4000500" y="2986088"/>
          <p14:tracePt t="10054" x="4000500" y="2981325"/>
          <p14:tracePt t="10087" x="3986213" y="2981325"/>
          <p14:tracePt t="10104" x="3967163" y="2981325"/>
          <p14:tracePt t="10121" x="3952875" y="2981325"/>
          <p14:tracePt t="10138" x="3924300" y="2981325"/>
          <p14:tracePt t="10154" x="3905250" y="2981325"/>
          <p14:tracePt t="10171" x="3890963" y="2981325"/>
          <p14:tracePt t="10188" x="3867150" y="2981325"/>
          <p14:tracePt t="10190" x="3862388" y="2981325"/>
          <p14:tracePt t="10204" x="3857625" y="2981325"/>
          <p14:tracePt t="10221" x="3800475" y="2962275"/>
          <p14:tracePt t="10237" x="3752850" y="2957513"/>
          <p14:tracePt t="10254" x="3705225" y="2938463"/>
          <p14:tracePt t="10271" x="3638550" y="2919413"/>
          <p14:tracePt t="10288" x="3600450" y="2909888"/>
          <p14:tracePt t="10305" x="3567113" y="2900363"/>
          <p14:tracePt t="10321" x="3529013" y="2900363"/>
          <p14:tracePt t="10338" x="3486150" y="2895600"/>
          <p14:tracePt t="10354" x="3443288" y="2886075"/>
          <p14:tracePt t="10371" x="3381375" y="2876550"/>
          <p14:tracePt t="10388" x="3324225" y="2867025"/>
          <p14:tracePt t="10389" x="3309938" y="2867025"/>
          <p14:tracePt t="10405" x="3281363" y="2867025"/>
          <p14:tracePt t="10421" x="3271838" y="2867025"/>
          <p14:tracePt t="10438" x="3257550" y="2867025"/>
          <p14:tracePt t="10454" x="3248025" y="2867025"/>
          <p14:tracePt t="10471" x="3219450" y="2867025"/>
          <p14:tracePt t="10487" x="3205163" y="2871788"/>
          <p14:tracePt t="10504" x="3181350" y="2881313"/>
          <p14:tracePt t="10522" x="3152775" y="2886075"/>
          <p14:tracePt t="10538" x="3124200" y="2890838"/>
          <p14:tracePt t="10554" x="3105150" y="2900363"/>
          <p14:tracePt t="10572" x="3076575" y="2900363"/>
          <p14:tracePt t="10588" x="3062288" y="2905125"/>
          <p14:tracePt t="10605" x="3033713" y="2914650"/>
          <p14:tracePt t="10621" x="3014663" y="2919413"/>
          <p14:tracePt t="10638" x="2976563" y="2943225"/>
          <p14:tracePt t="10654" x="2943225" y="2967038"/>
          <p14:tracePt t="10672" x="2909888" y="2981325"/>
          <p14:tracePt t="10687" x="2876550" y="3009900"/>
          <p14:tracePt t="10704" x="2838450" y="3038475"/>
          <p14:tracePt t="10721" x="2805113" y="3062288"/>
          <p14:tracePt t="10738" x="2767013" y="3109913"/>
          <p14:tracePt t="10740" x="2747963" y="3133725"/>
          <p14:tracePt t="10755" x="2733675" y="3157538"/>
          <p14:tracePt t="10772" x="2709863" y="3214688"/>
          <p14:tracePt t="10788" x="2667000" y="3281363"/>
          <p14:tracePt t="10805" x="2638425" y="3362325"/>
          <p14:tracePt t="10821" x="2619375" y="3443288"/>
          <p14:tracePt t="10838" x="2609850" y="3495675"/>
          <p14:tracePt t="10855" x="2600325" y="3562350"/>
          <p14:tracePt t="10871" x="2590800" y="3638550"/>
          <p14:tracePt t="10888" x="2581275" y="3705225"/>
          <p14:tracePt t="10904" x="2581275" y="3757613"/>
          <p14:tracePt t="10921" x="2566988" y="3805238"/>
          <p14:tracePt t="10938" x="2562225" y="3838575"/>
          <p14:tracePt t="10955" x="2562225" y="3867150"/>
          <p14:tracePt t="10971" x="2562225" y="3905250"/>
          <p14:tracePt t="10989" x="2562225" y="3981450"/>
          <p14:tracePt t="11005" x="2562225" y="4043363"/>
          <p14:tracePt t="11021" x="2562225" y="4095750"/>
          <p14:tracePt t="11038" x="2576513" y="4162425"/>
          <p14:tracePt t="11055" x="2595563" y="4257675"/>
          <p14:tracePt t="11071" x="2614613" y="4324350"/>
          <p14:tracePt t="11088" x="2633663" y="4376738"/>
          <p14:tracePt t="11105" x="2643188" y="4405313"/>
          <p14:tracePt t="11122" x="2652713" y="4429125"/>
          <p14:tracePt t="11139" x="2652713" y="4448175"/>
          <p14:tracePt t="11155" x="2652713" y="4467225"/>
          <p14:tracePt t="11172" x="2662238" y="4500563"/>
          <p14:tracePt t="11189" x="2671763" y="4514850"/>
          <p14:tracePt t="11205" x="2676525" y="4529138"/>
          <p14:tracePt t="11221" x="2686050" y="4548188"/>
          <p14:tracePt t="11238" x="2686050" y="4557713"/>
          <p14:tracePt t="11255" x="2695575" y="4567238"/>
          <p14:tracePt t="11272" x="2700338" y="4576763"/>
          <p14:tracePt t="11288" x="2705100" y="4581525"/>
          <p14:tracePt t="11305" x="2709863" y="4581525"/>
          <p14:tracePt t="11322" x="2714625" y="4591050"/>
          <p14:tracePt t="11338" x="2728913" y="4591050"/>
          <p14:tracePt t="11355" x="2747963" y="4605338"/>
          <p14:tracePt t="11372" x="2776538" y="4633913"/>
          <p14:tracePt t="11389" x="2862263" y="4700588"/>
          <p14:tracePt t="11405" x="2924175" y="4748213"/>
          <p14:tracePt t="11422" x="2957513" y="4772025"/>
          <p14:tracePt t="11439" x="2976563" y="4781550"/>
          <p14:tracePt t="11472" x="2981325" y="4786313"/>
          <p14:tracePt t="11581" x="2995613" y="4791075"/>
          <p14:tracePt t="11598" x="3000375" y="4800600"/>
          <p14:tracePt t="11605" x="3005138" y="4805363"/>
          <p14:tracePt t="11622" x="3028950" y="4819650"/>
          <p14:tracePt t="11638" x="3057525" y="4838700"/>
          <p14:tracePt t="11655" x="3109913" y="4848225"/>
          <p14:tracePt t="11672" x="3157538" y="4857750"/>
          <p14:tracePt t="11689" x="3200400" y="4857750"/>
          <p14:tracePt t="11706" x="3233738" y="4857750"/>
          <p14:tracePt t="11722" x="3271838" y="4857750"/>
          <p14:tracePt t="11739" x="3300413" y="4857750"/>
          <p14:tracePt t="11756" x="3319463" y="4857750"/>
          <p14:tracePt t="11757" x="3324225" y="4857750"/>
          <p14:tracePt t="11773" x="3338513" y="4857750"/>
          <p14:tracePt t="11789" x="3343275" y="4857750"/>
          <p14:tracePt t="11805" x="3348038" y="4857750"/>
          <p14:tracePt t="11839" x="3362325" y="4857750"/>
          <p14:tracePt t="11855" x="3367088" y="4857750"/>
          <p14:tracePt t="11872" x="3371850" y="4857750"/>
          <p14:tracePt t="11889" x="3381375" y="4857750"/>
          <p14:tracePt t="11906" x="3386138" y="4857750"/>
          <p14:tracePt t="12310" x="3390900" y="4857750"/>
          <p14:tracePt t="12318" x="3405188" y="4857750"/>
          <p14:tracePt t="12324" x="3443288" y="4857750"/>
          <p14:tracePt t="12357" x="3643313" y="4933950"/>
          <p14:tracePt t="12373" x="3671888" y="4933950"/>
          <p14:tracePt t="12389" x="3700463" y="4933950"/>
          <p14:tracePt t="12406" x="3729038" y="4933950"/>
          <p14:tracePt t="12422" x="3757613" y="4933950"/>
          <p14:tracePt t="12439" x="3795713" y="4933950"/>
          <p14:tracePt t="12456" x="3810000" y="4933950"/>
          <p14:tracePt t="12473" x="3819525" y="4929188"/>
          <p14:tracePt t="12489" x="3829050" y="4929188"/>
          <p14:tracePt t="12557" x="3833813" y="4929188"/>
          <p14:tracePt t="12565" x="3838575" y="4929188"/>
          <p14:tracePt t="12581" x="3852863" y="4929188"/>
          <p14:tracePt t="12590" x="3867150" y="4929188"/>
          <p14:tracePt t="12606" x="3881438" y="4929188"/>
          <p14:tracePt t="12623" x="3910013" y="4929188"/>
          <p14:tracePt t="12640" x="3929063" y="4929188"/>
          <p14:tracePt t="12656" x="3957638" y="4929188"/>
          <p14:tracePt t="12673" x="3976688" y="4929188"/>
          <p14:tracePt t="12689" x="4014788" y="4900613"/>
          <p14:tracePt t="12706" x="4057650" y="4838700"/>
          <p14:tracePt t="12723" x="4105275" y="4776788"/>
          <p14:tracePt t="12739" x="4133850" y="4724400"/>
          <p14:tracePt t="12740" x="4138613" y="4714875"/>
          <p14:tracePt t="12756" x="4152900" y="4691063"/>
          <p14:tracePt t="12772" x="4167188" y="4676775"/>
          <p14:tracePt t="12789" x="4171950" y="4657725"/>
          <p14:tracePt t="12807" x="4181475" y="4624388"/>
          <p14:tracePt t="12823" x="4191000" y="4572000"/>
          <p14:tracePt t="12840" x="4191000" y="4529138"/>
          <p14:tracePt t="12856" x="4195763" y="4514850"/>
          <p14:tracePt t="12908" x="4195763" y="4510088"/>
          <p14:tracePt t="12925" x="4205288" y="4495800"/>
          <p14:tracePt t="12933" x="4205288" y="4481513"/>
          <p14:tracePt t="12941" x="4210050" y="4457700"/>
          <p14:tracePt t="12956" x="4229100" y="4391025"/>
          <p14:tracePt t="12973" x="4252913" y="4291013"/>
          <p14:tracePt t="12992" x="4281488" y="4195763"/>
          <p14:tracePt t="13007" x="4305300" y="4090988"/>
          <p14:tracePt t="13023" x="4333875" y="3976688"/>
          <p14:tracePt t="13040" x="4362450" y="3786188"/>
          <p14:tracePt t="13057" x="4362450" y="3614738"/>
          <p14:tracePt t="13073" x="4362450" y="3529013"/>
          <p14:tracePt t="13090" x="4357688" y="3462338"/>
          <p14:tracePt t="13107" x="4329113" y="3419475"/>
          <p14:tracePt t="13108" x="4319588" y="3390900"/>
          <p14:tracePt t="13123" x="4310063" y="3376613"/>
          <p14:tracePt t="13141" x="4271963" y="3319463"/>
          <p14:tracePt t="13157" x="4229100" y="3267075"/>
          <p14:tracePt t="13173" x="4181475" y="3195638"/>
          <p14:tracePt t="13190" x="4114800" y="3109913"/>
          <p14:tracePt t="13206" x="4038600" y="3038475"/>
          <p14:tracePt t="13223" x="3971925" y="2986088"/>
          <p14:tracePt t="13240" x="3929063" y="2971800"/>
          <p14:tracePt t="13256" x="3895725" y="2962275"/>
          <p14:tracePt t="13274" x="3867150" y="2952750"/>
          <p14:tracePt t="13290" x="3829050" y="2947988"/>
          <p14:tracePt t="13307" x="3786188" y="2947988"/>
          <p14:tracePt t="13323" x="3724275" y="2938463"/>
          <p14:tracePt t="13341" x="3567113" y="2914650"/>
          <p14:tracePt t="13357" x="3486150" y="2905125"/>
          <p14:tracePt t="13373" x="3390900" y="2895600"/>
          <p14:tracePt t="13390" x="3286125" y="2895600"/>
          <p14:tracePt t="13407" x="3157538" y="2895600"/>
          <p14:tracePt t="13424" x="3000375" y="2938463"/>
          <p14:tracePt t="13440" x="2862263" y="2962275"/>
          <p14:tracePt t="13456" x="2805113" y="2976563"/>
          <p14:tracePt t="13474" x="2786063" y="2976563"/>
          <p14:tracePt t="13490" x="2767013" y="2986088"/>
          <p14:tracePt t="13507" x="2762250" y="2986088"/>
          <p14:tracePt t="13523" x="2752725" y="2986088"/>
          <p14:tracePt t="13541" x="2747963" y="3000375"/>
          <p14:tracePt t="13557" x="2738438" y="3038475"/>
          <p14:tracePt t="13573" x="2728913" y="3119438"/>
          <p14:tracePt t="13590" x="2695575" y="3209925"/>
          <p14:tracePt t="13607" x="2657475" y="3333750"/>
          <p14:tracePt t="13623" x="2600325" y="3505200"/>
          <p14:tracePt t="13641" x="2557463" y="3619500"/>
          <p14:tracePt t="13657" x="2538413" y="3733800"/>
          <p14:tracePt t="13674" x="2528888" y="3829050"/>
          <p14:tracePt t="13690" x="2519363" y="3876675"/>
          <p14:tracePt t="13707" x="2519363" y="3905250"/>
          <p14:tracePt t="13723" x="2519363" y="3914775"/>
          <p14:tracePt t="13741" x="2519363" y="3933825"/>
          <p14:tracePt t="13757" x="2519363" y="3952875"/>
          <p14:tracePt t="13773" x="2519363" y="3962400"/>
          <p14:tracePt t="13791" x="2519363" y="3976688"/>
          <p14:tracePt t="13807" x="2519363" y="3981450"/>
          <p14:tracePt t="13824" x="2519363" y="3995738"/>
          <p14:tracePt t="13857" x="2519363" y="4000500"/>
          <p14:tracePt t="13874" x="2519363" y="4010025"/>
          <p14:tracePt t="13890" x="2519363" y="4019550"/>
          <p14:tracePt t="13907" x="2519363" y="4038600"/>
          <p14:tracePt t="13924" x="2519363" y="4105275"/>
          <p14:tracePt t="13940" x="2519363" y="4143375"/>
          <p14:tracePt t="13957" x="2533650" y="4186238"/>
          <p14:tracePt t="13974" x="2571750" y="4219575"/>
          <p14:tracePt t="13990" x="2595563" y="4238625"/>
          <p14:tracePt t="14007" x="2619375" y="4238625"/>
          <p14:tracePt t="14024" x="2624138" y="4238625"/>
          <p14:tracePt t="14149" x="2624138" y="4243388"/>
          <p14:tracePt t="14205" x="2624138" y="4248150"/>
          <p14:tracePt t="14213" x="2624138" y="4252913"/>
          <p14:tracePt t="14230" x="2624138" y="4257675"/>
          <p14:tracePt t="14241" x="2619375" y="4271963"/>
          <p14:tracePt t="14258" x="2619375" y="4300538"/>
          <p14:tracePt t="14274" x="2609850" y="4343400"/>
          <p14:tracePt t="14291" x="2609850" y="4371975"/>
          <p14:tracePt t="14307" x="2609850" y="4391025"/>
          <p14:tracePt t="14325" x="2609850" y="4400550"/>
          <p14:tracePt t="16125" x="2609850" y="4405313"/>
          <p14:tracePt t="16133" x="2595563" y="4419600"/>
          <p14:tracePt t="16144" x="2586038" y="4448175"/>
          <p14:tracePt t="16159" x="2576513" y="4462463"/>
          <p14:tracePt t="16176" x="2571750" y="4481513"/>
          <p14:tracePt t="16192" x="2571750" y="4495800"/>
          <p14:tracePt t="16209" x="2571750" y="4500563"/>
          <p14:tracePt t="16226" x="2571750" y="4505325"/>
          <p14:tracePt t="16349" x="2571750" y="4514850"/>
          <p14:tracePt t="16373" x="2571750" y="4519613"/>
          <p14:tracePt t="16445" x="2566988" y="4519613"/>
          <p14:tracePt t="16453" x="2562225" y="4519613"/>
          <p14:tracePt t="16461" x="2557463" y="4524375"/>
          <p14:tracePt t="16477" x="2543175" y="4529138"/>
          <p14:tracePt t="16493" x="2514600" y="4533900"/>
          <p14:tracePt t="16509" x="2495550" y="4533900"/>
          <p14:tracePt t="16526" x="2476500" y="4533900"/>
          <p14:tracePt t="16543" x="2452688" y="4543425"/>
          <p14:tracePt t="16559" x="2414588" y="4543425"/>
          <p14:tracePt t="16576" x="2333625" y="4562475"/>
          <p14:tracePt t="16593" x="2238375" y="4572000"/>
          <p14:tracePt t="16610" x="2181225" y="4591050"/>
          <p14:tracePt t="16626" x="2162175" y="4595813"/>
          <p14:tracePt t="16659" x="2157413" y="4600575"/>
          <p14:tracePt t="16676" x="2157413" y="4605338"/>
          <p14:tracePt t="16692" x="2157413" y="4610100"/>
          <p14:tracePt t="16726" x="2157413" y="4624388"/>
          <p14:tracePt t="16743" x="2157413" y="4629150"/>
          <p14:tracePt t="16760" x="2162175" y="4633913"/>
          <p14:tracePt t="16776" x="2181225" y="4643438"/>
          <p14:tracePt t="16792" x="2181225" y="4648200"/>
          <p14:tracePt t="16809" x="2200275" y="4648200"/>
          <p14:tracePt t="16827" x="2205038" y="4648200"/>
          <p14:tracePt t="16843" x="2209800" y="4648200"/>
          <p14:tracePt t="16885" x="2219325" y="4657725"/>
          <p14:tracePt t="16900" x="2224088" y="4657725"/>
          <p14:tracePt t="16917" x="2228850" y="4657725"/>
          <p14:tracePt t="16927" x="2233613" y="4657725"/>
          <p14:tracePt t="16943" x="2243138" y="4662488"/>
          <p14:tracePt t="16960" x="2252663" y="4667250"/>
          <p14:tracePt t="16976" x="2257425" y="4672013"/>
          <p14:tracePt t="16993" x="2262188" y="4681538"/>
          <p14:tracePt t="17027" x="2271713" y="4681538"/>
          <p14:tracePt t="17043" x="2276475" y="4681538"/>
          <p14:tracePt t="17077" x="2290763" y="4686300"/>
          <p14:tracePt t="17093" x="2305050" y="4695825"/>
          <p14:tracePt t="17110" x="2333625" y="4714875"/>
          <p14:tracePt t="17127" x="2357438" y="4724400"/>
          <p14:tracePt t="17143" x="2381250" y="4729163"/>
          <p14:tracePt t="17160" x="2405063" y="4729163"/>
          <p14:tracePt t="17176" x="2414588" y="4729163"/>
          <p14:tracePt t="17193" x="2428875" y="4729163"/>
          <p14:tracePt t="17209" x="2438400" y="4729163"/>
          <p14:tracePt t="17226" x="2462213" y="4729163"/>
          <p14:tracePt t="17243" x="2486025" y="4729163"/>
          <p14:tracePt t="17260" x="2509838" y="4729163"/>
          <p14:tracePt t="17277" x="2538413" y="4719638"/>
          <p14:tracePt t="17293" x="2566988" y="4719638"/>
          <p14:tracePt t="17310" x="2581275" y="4719638"/>
          <p14:tracePt t="17327" x="2590800" y="4719638"/>
          <p14:tracePt t="17343" x="2605088" y="4719638"/>
          <p14:tracePt t="17360" x="2614613" y="4719638"/>
          <p14:tracePt t="17377" x="2638425" y="4724400"/>
          <p14:tracePt t="17393" x="2667000" y="4729163"/>
          <p14:tracePt t="17410" x="2709863" y="4752975"/>
          <p14:tracePt t="17427" x="2752725" y="4772025"/>
          <p14:tracePt t="17443" x="2805113" y="4781550"/>
          <p14:tracePt t="17461" x="2862263" y="4795838"/>
          <p14:tracePt t="17477" x="2905125" y="4814888"/>
          <p14:tracePt t="17493" x="2962275" y="4824413"/>
          <p14:tracePt t="17510" x="3024188" y="4843463"/>
          <p14:tracePt t="17526" x="3076575" y="4852988"/>
          <p14:tracePt t="17544" x="3128963" y="4852988"/>
          <p14:tracePt t="17560" x="3157538" y="4852988"/>
          <p14:tracePt t="17577" x="3176588" y="4852988"/>
          <p14:tracePt t="17594" x="3214688" y="4852988"/>
          <p14:tracePt t="17611" x="3281363" y="4852988"/>
          <p14:tracePt t="17627" x="3357563" y="4852988"/>
          <p14:tracePt t="17643" x="3457575" y="4852988"/>
          <p14:tracePt t="17661" x="3609975" y="4852988"/>
          <p14:tracePt t="17677" x="3700463" y="4852988"/>
          <p14:tracePt t="17694" x="3776663" y="4848225"/>
          <p14:tracePt t="17710" x="3843338" y="4829175"/>
          <p14:tracePt t="17727" x="3890963" y="4814888"/>
          <p14:tracePt t="17744" x="3938588" y="4810125"/>
          <p14:tracePt t="17761" x="3981450" y="4791075"/>
          <p14:tracePt t="17777" x="4024313" y="4781550"/>
          <p14:tracePt t="17794" x="4071938" y="4767263"/>
          <p14:tracePt t="17810" x="4114800" y="4748213"/>
          <p14:tracePt t="17827" x="4129088" y="4743450"/>
          <p14:tracePt t="17844" x="4167188" y="4719638"/>
          <p14:tracePt t="17861" x="4171950" y="4710113"/>
          <p14:tracePt t="17878" x="4181475" y="4705350"/>
          <p14:tracePt t="17893" x="4186238" y="4705350"/>
          <p14:tracePt t="17910" x="4191000" y="4700588"/>
          <p14:tracePt t="18205" x="4205288" y="4700588"/>
          <p14:tracePt t="18212" x="4210050" y="4691063"/>
          <p14:tracePt t="18244" x="4238625" y="4662488"/>
          <p14:tracePt t="18261" x="4267200" y="4624388"/>
          <p14:tracePt t="18277" x="4281488" y="4605338"/>
          <p14:tracePt t="18294" x="4295775" y="4581525"/>
          <p14:tracePt t="18312" x="4314825" y="4557713"/>
          <p14:tracePt t="18328" x="4319588" y="4524375"/>
          <p14:tracePt t="18344" x="4338638" y="4481513"/>
          <p14:tracePt t="18361" x="4352925" y="4452938"/>
          <p14:tracePt t="18378" x="4352925" y="4429125"/>
          <p14:tracePt t="18394" x="4362450" y="4414838"/>
          <p14:tracePt t="18411" x="4362450" y="4410075"/>
          <p14:tracePt t="18428" x="4362450" y="4405313"/>
          <p14:tracePt t="18444" x="4362450" y="4395788"/>
          <p14:tracePt t="18461" x="4362450" y="4362450"/>
          <p14:tracePt t="18478" x="4362450" y="4348163"/>
          <p14:tracePt t="18495" x="4362450" y="4329113"/>
          <p14:tracePt t="18511" x="4357688" y="4305300"/>
          <p14:tracePt t="18529" x="4357688" y="4281488"/>
          <p14:tracePt t="18545" x="4357688" y="4229100"/>
          <p14:tracePt t="18561" x="4357688" y="4152900"/>
          <p14:tracePt t="18578" x="4357688" y="4062413"/>
          <p14:tracePt t="18595" x="4357688" y="3976688"/>
          <p14:tracePt t="18611" x="4371975" y="3919538"/>
          <p14:tracePt t="18613" x="4381500" y="3895725"/>
          <p14:tracePt t="18628" x="4391025" y="3867150"/>
          <p14:tracePt t="18644" x="4414838" y="3776663"/>
          <p14:tracePt t="18662" x="4419600" y="3695700"/>
          <p14:tracePt t="18678" x="4429125" y="3629025"/>
          <p14:tracePt t="18694" x="4438650" y="3567113"/>
          <p14:tracePt t="18711" x="4448175" y="3509963"/>
          <p14:tracePt t="18728" x="4448175" y="3490913"/>
          <p14:tracePt t="18745" x="4448175" y="3452813"/>
          <p14:tracePt t="18761" x="4443413" y="3424238"/>
          <p14:tracePt t="18778" x="4433888" y="3381375"/>
          <p14:tracePt t="18794" x="4414838" y="3314700"/>
          <p14:tracePt t="18812" x="4414838" y="3281363"/>
          <p14:tracePt t="18829" x="4400550" y="3243263"/>
          <p14:tracePt t="18844" x="4395788" y="3243263"/>
          <p14:tracePt t="18862" x="4391025" y="3233738"/>
          <p14:tracePt t="18878" x="4381500" y="3228975"/>
          <p14:tracePt t="18894" x="4376738" y="3224213"/>
          <p14:tracePt t="18912" x="4371975" y="3214688"/>
          <p14:tracePt t="18929" x="4362450" y="3209925"/>
          <p14:tracePt t="18962" x="4362450" y="3200400"/>
          <p14:tracePt t="18979" x="4357688" y="3195638"/>
          <p14:tracePt t="18995" x="4352925" y="3190875"/>
          <p14:tracePt t="19012" x="4352925" y="3186113"/>
          <p14:tracePt t="22117" x="4352925" y="3176588"/>
          <p14:tracePt t="22373" x="4300538" y="3176588"/>
          <p14:tracePt t="22382" x="4214813" y="3176588"/>
          <p14:tracePt t="22432" x="3219450" y="3176588"/>
          <p14:tracePt t="22448" x="2805113" y="3176588"/>
          <p14:tracePt t="22464" x="2462213" y="3200400"/>
          <p14:tracePt t="22481" x="2243138" y="3228975"/>
          <p14:tracePt t="22497" x="2109788" y="3262313"/>
          <p14:tracePt t="22514" x="1966913" y="3300413"/>
          <p14:tracePt t="22531" x="1881188" y="3348038"/>
          <p14:tracePt t="22548" x="1781175" y="3395663"/>
          <p14:tracePt t="22564" x="1690688" y="3443288"/>
          <p14:tracePt t="22581" x="1538288" y="3495675"/>
          <p14:tracePt t="22598" x="1428750" y="3548063"/>
          <p14:tracePt t="22614" x="1319213" y="3600450"/>
          <p14:tracePt t="22632" x="1209675" y="3657600"/>
          <p14:tracePt t="22647" x="1166813" y="3695700"/>
          <p14:tracePt t="22664" x="1138238" y="3729038"/>
          <p14:tracePt t="22681" x="1138238" y="3738563"/>
          <p14:tracePt t="22697" x="1152525" y="3743325"/>
          <p14:tracePt t="22715" x="1162050" y="3748088"/>
          <p14:tracePt t="22732" x="1185863" y="3757613"/>
          <p14:tracePt t="22748" x="1252538" y="3771900"/>
          <p14:tracePt t="22764" x="1362075" y="3795713"/>
          <p14:tracePt t="22781" x="1495425" y="3795713"/>
          <p14:tracePt t="22798" x="1609725" y="3805238"/>
          <p14:tracePt t="22814" x="1685925" y="3814763"/>
          <p14:tracePt t="22831" x="1752600" y="3833813"/>
          <p14:tracePt t="22848" x="1776413" y="3833813"/>
          <p14:tracePt t="22865" x="1795463" y="3833813"/>
          <p14:tracePt t="22881" x="1814513" y="3833813"/>
          <p14:tracePt t="22898" x="1819275" y="3833813"/>
          <p14:tracePt t="22915" x="1828800" y="3833813"/>
          <p14:tracePt t="22917" x="1833563" y="3833813"/>
          <p14:tracePt t="22942" x="1838325" y="3833813"/>
          <p14:tracePt t="22957" x="1847850" y="3833813"/>
          <p14:tracePt t="22964" x="1852613" y="3833813"/>
          <p14:tracePt t="22981" x="1862138" y="3833813"/>
          <p14:tracePt t="22998" x="1885950" y="3824288"/>
          <p14:tracePt t="23015" x="1914525" y="3795713"/>
          <p14:tracePt t="23031" x="1928813" y="3752850"/>
          <p14:tracePt t="23048" x="1947863" y="3690938"/>
          <p14:tracePt t="23065" x="1966913" y="3614738"/>
          <p14:tracePt t="23081" x="1990725" y="3557588"/>
          <p14:tracePt t="23099" x="2014538" y="3519488"/>
          <p14:tracePt t="23115" x="2014538" y="3490913"/>
          <p14:tracePt t="23131" x="2014538" y="3476625"/>
          <p14:tracePt t="23149" x="2014538" y="3467100"/>
          <p14:tracePt t="23165" x="2014538" y="3462338"/>
          <p14:tracePt t="23182" x="2009775" y="3443288"/>
          <p14:tracePt t="23199" x="1995488" y="3438525"/>
          <p14:tracePt t="23215" x="1957388" y="3409950"/>
          <p14:tracePt t="23232" x="1933575" y="3386138"/>
          <p14:tracePt t="23249" x="1885950" y="3362325"/>
          <p14:tracePt t="23265" x="1843088" y="3324225"/>
          <p14:tracePt t="23282" x="1819275" y="3309938"/>
          <p14:tracePt t="23299" x="1804988" y="3305175"/>
          <p14:tracePt t="23315" x="1795463" y="3305175"/>
          <p14:tracePt t="23317" x="1790700" y="3305175"/>
          <p14:tracePt t="23333" x="1781175" y="3305175"/>
          <p14:tracePt t="23348" x="1776413" y="3300413"/>
          <p14:tracePt t="23365" x="1762125" y="3300413"/>
          <p14:tracePt t="23382" x="1757363" y="3300413"/>
          <p14:tracePt t="23398" x="1743075" y="3300413"/>
          <p14:tracePt t="23415" x="1738313" y="3300413"/>
          <p14:tracePt t="23432" x="1728788" y="3300413"/>
          <p14:tracePt t="23449" x="1714500" y="3300413"/>
          <p14:tracePt t="23466" x="1700213" y="3300413"/>
          <p14:tracePt t="23482" x="1690688" y="3300413"/>
          <p14:tracePt t="23499" x="1662113" y="3300413"/>
          <p14:tracePt t="23515" x="1643063" y="3300413"/>
          <p14:tracePt t="23532" x="1604963" y="3300413"/>
          <p14:tracePt t="23548" x="1576388" y="3300413"/>
          <p14:tracePt t="23565" x="1557338" y="3309938"/>
          <p14:tracePt t="23582" x="1533525" y="3314700"/>
          <p14:tracePt t="23599" x="1504950" y="3324225"/>
          <p14:tracePt t="23615" x="1471613" y="3338513"/>
          <p14:tracePt t="23632" x="1443038" y="3352800"/>
          <p14:tracePt t="23649" x="1419225" y="3367088"/>
          <p14:tracePt t="23666" x="1395413" y="3381375"/>
          <p14:tracePt t="23683" x="1381125" y="3395663"/>
          <p14:tracePt t="23699" x="1366838" y="3414713"/>
          <p14:tracePt t="23717" x="1352550" y="3429000"/>
          <p14:tracePt t="23732" x="1347788" y="3438525"/>
          <p14:tracePt t="23748" x="1333500" y="3476625"/>
          <p14:tracePt t="23765" x="1323975" y="3505200"/>
          <p14:tracePt t="23782" x="1319213" y="3524250"/>
          <p14:tracePt t="23799" x="1309688" y="3567113"/>
          <p14:tracePt t="23816" x="1290638" y="3619500"/>
          <p14:tracePt t="23832" x="1290638" y="3657600"/>
          <p14:tracePt t="23849" x="1290638" y="3709988"/>
          <p14:tracePt t="23866" x="1290638" y="3738563"/>
          <p14:tracePt t="23882" x="1290638" y="3781425"/>
          <p14:tracePt t="23899" x="1290638" y="3814763"/>
          <p14:tracePt t="23916" x="1290638" y="3852863"/>
          <p14:tracePt t="23933" x="1295400" y="3895725"/>
          <p14:tracePt t="23950" x="1314450" y="3938588"/>
          <p14:tracePt t="23965" x="1328738" y="4005263"/>
          <p14:tracePt t="23982" x="1347788" y="4057650"/>
          <p14:tracePt t="23999" x="1362075" y="4090988"/>
          <p14:tracePt t="24016" x="1381125" y="4133850"/>
          <p14:tracePt t="24033" x="1390650" y="4171950"/>
          <p14:tracePt t="24049" x="1409700" y="4229100"/>
          <p14:tracePt t="24066" x="1423988" y="4267200"/>
          <p14:tracePt t="24083" x="1443038" y="4310063"/>
          <p14:tracePt t="24085" x="1457325" y="4348163"/>
          <p14:tracePt t="24099" x="1462088" y="4367213"/>
          <p14:tracePt t="24116" x="1476375" y="4395788"/>
          <p14:tracePt t="24132" x="1485900" y="4410075"/>
          <p14:tracePt t="24149" x="1495425" y="4429125"/>
          <p14:tracePt t="24166" x="1504950" y="4438650"/>
          <p14:tracePt t="24182" x="1504950" y="4448175"/>
          <p14:tracePt t="24221" x="1514475" y="4448175"/>
          <p14:tracePt t="24253" x="1528763" y="4452938"/>
          <p14:tracePt t="24268" x="1533525" y="4462463"/>
          <p14:tracePt t="24277" x="1543050" y="4467225"/>
          <p14:tracePt t="24285" x="1562100" y="4471988"/>
          <p14:tracePt t="24299" x="1571625" y="4476750"/>
          <p14:tracePt t="24317" x="1628775" y="4500563"/>
          <p14:tracePt t="24333" x="1657350" y="4510088"/>
          <p14:tracePt t="24349" x="1762125" y="4519613"/>
          <p14:tracePt t="24366" x="1838325" y="4529138"/>
          <p14:tracePt t="24382" x="1914525" y="4538663"/>
          <p14:tracePt t="24399" x="1981200" y="4548188"/>
          <p14:tracePt t="24416" x="2038350" y="4548188"/>
          <p14:tracePt t="24433" x="2085975" y="4548188"/>
          <p14:tracePt t="24450" x="2114550" y="4548188"/>
          <p14:tracePt t="24466" x="2138363" y="4533900"/>
          <p14:tracePt t="24482" x="2166938" y="4514850"/>
          <p14:tracePt t="24500" x="2185988" y="4476750"/>
          <p14:tracePt t="24517" x="2233613" y="4391025"/>
          <p14:tracePt t="24533" x="2262188" y="4324350"/>
          <p14:tracePt t="24549" x="2281238" y="4257675"/>
          <p14:tracePt t="24566" x="2290763" y="4205288"/>
          <p14:tracePt t="24583" x="2314575" y="4124325"/>
          <p14:tracePt t="24599" x="2328863" y="4081463"/>
          <p14:tracePt t="24616" x="2338388" y="4043363"/>
          <p14:tracePt t="24633" x="2347913" y="4014788"/>
          <p14:tracePt t="24650" x="2352675" y="3990975"/>
          <p14:tracePt t="24667" x="2362200" y="3976688"/>
          <p14:tracePt t="24683" x="2362200" y="3957638"/>
          <p14:tracePt t="24700" x="2376488" y="3910013"/>
          <p14:tracePt t="24717" x="2376488" y="3890963"/>
          <p14:tracePt t="24733" x="2376488" y="3886200"/>
          <p14:tracePt t="24750" x="2376488" y="3871913"/>
          <p14:tracePt t="24766" x="2376488" y="3867150"/>
          <p14:tracePt t="24885" x="2376488" y="3886200"/>
          <p14:tracePt t="24893" x="2386013" y="3924300"/>
          <p14:tracePt t="24902" x="2395538" y="3976688"/>
          <p14:tracePt t="24916" x="2424113" y="4067175"/>
          <p14:tracePt t="24933" x="2447925" y="4162425"/>
          <p14:tracePt t="24950" x="2462213" y="4214813"/>
          <p14:tracePt t="24966" x="2476500" y="4252913"/>
          <p14:tracePt t="24983" x="2486025" y="4276725"/>
          <p14:tracePt t="25001" x="2495550" y="4300538"/>
          <p14:tracePt t="25016" x="2509838" y="4310063"/>
          <p14:tracePt t="25033" x="2514600" y="4324350"/>
          <p14:tracePt t="25050" x="2514600" y="4338638"/>
          <p14:tracePt t="25066" x="2519363" y="4343400"/>
          <p14:tracePt t="25101" x="2519363" y="4348163"/>
          <p14:tracePt t="25133" x="2519363" y="4352925"/>
          <p14:tracePt t="25141" x="2519363" y="4362450"/>
          <p14:tracePt t="25150" x="2519363" y="4376738"/>
          <p14:tracePt t="25166" x="2528888" y="4395788"/>
          <p14:tracePt t="25183" x="2528888" y="4414838"/>
          <p14:tracePt t="25200" x="2528888" y="4452938"/>
          <p14:tracePt t="25217" x="2533650" y="4495800"/>
          <p14:tracePt t="25233" x="2547938" y="4543425"/>
          <p14:tracePt t="25250" x="2562225" y="4581525"/>
          <p14:tracePt t="25267" x="2576513" y="4610100"/>
          <p14:tracePt t="25284" x="2590800" y="4633913"/>
          <p14:tracePt t="25301" x="2614613" y="4657725"/>
          <p14:tracePt t="25317" x="2624138" y="4667250"/>
          <p14:tracePt t="25333" x="2628900" y="4676775"/>
          <p14:tracePt t="25350" x="2638425" y="4676775"/>
          <p14:tracePt t="25367" x="2652713" y="4681538"/>
          <p14:tracePt t="25384" x="2671763" y="4695825"/>
          <p14:tracePt t="25400" x="2686050" y="4705350"/>
          <p14:tracePt t="25417" x="2738438" y="4719638"/>
          <p14:tracePt t="25433" x="2790825" y="4729163"/>
          <p14:tracePt t="25450" x="2847975" y="4738688"/>
          <p14:tracePt t="25467" x="2886075" y="4738688"/>
          <p14:tracePt t="25484" x="2905125" y="4738688"/>
          <p14:tracePt t="25500" x="2914650" y="4738688"/>
          <p14:tracePt t="25517" x="2933700" y="4738688"/>
          <p14:tracePt t="25533" x="2947988" y="4738688"/>
          <p14:tracePt t="25550" x="2957513" y="4738688"/>
          <p14:tracePt t="25567" x="2981325" y="4748213"/>
          <p14:tracePt t="25583" x="3000375" y="4748213"/>
          <p14:tracePt t="25600" x="3019425" y="4748213"/>
          <p14:tracePt t="25617" x="3048000" y="4748213"/>
          <p14:tracePt t="25634" x="3071813" y="4752975"/>
          <p14:tracePt t="25650" x="3109913" y="4762500"/>
          <p14:tracePt t="25667" x="3162300" y="4762500"/>
          <p14:tracePt t="25684" x="3238500" y="4762500"/>
          <p14:tracePt t="25700" x="3343275" y="4772025"/>
          <p14:tracePt t="25717" x="3381375" y="4772025"/>
          <p14:tracePt t="25733" x="3409950" y="4772025"/>
          <p14:tracePt t="25750" x="3438525" y="4772025"/>
          <p14:tracePt t="25767" x="3452813" y="4752975"/>
          <p14:tracePt t="25784" x="3505200" y="4724400"/>
          <p14:tracePt t="25801" x="3576638" y="4691063"/>
          <p14:tracePt t="25818" x="3643313" y="4662488"/>
          <p14:tracePt t="25834" x="3719513" y="4638675"/>
          <p14:tracePt t="25850" x="3733800" y="4638675"/>
          <p14:tracePt t="25867" x="3748088" y="4638675"/>
          <p14:tracePt t="25885" x="3762375" y="4633913"/>
          <p14:tracePt t="25901" x="3776663" y="4624388"/>
          <p14:tracePt t="25917" x="3800475" y="4619625"/>
          <p14:tracePt t="25934" x="3819525" y="4600575"/>
          <p14:tracePt t="25950" x="3848100" y="4586288"/>
          <p14:tracePt t="25967" x="3857625" y="4572000"/>
          <p14:tracePt t="25984" x="3867150" y="4572000"/>
          <p14:tracePt t="26001" x="3876675" y="4567238"/>
          <p14:tracePt t="26017" x="3900488" y="4557713"/>
          <p14:tracePt t="26034" x="3919538" y="4552950"/>
          <p14:tracePt t="26050" x="3962400" y="4543425"/>
          <p14:tracePt t="26067" x="3990975" y="4533900"/>
          <p14:tracePt t="26085" x="4019550" y="4519613"/>
          <p14:tracePt t="26100" x="4033838" y="4514850"/>
          <p14:tracePt t="26117" x="4048125" y="4505325"/>
          <p14:tracePt t="26134" x="4062413" y="4491038"/>
          <p14:tracePt t="26150" x="4076700" y="4476750"/>
          <p14:tracePt t="26168" x="4095750" y="4438650"/>
          <p14:tracePt t="26185" x="4119563" y="4391025"/>
          <p14:tracePt t="26201" x="4138613" y="4343400"/>
          <p14:tracePt t="26217" x="4157663" y="4281488"/>
          <p14:tracePt t="26234" x="4167188" y="4229100"/>
          <p14:tracePt t="26251" x="4176713" y="4176713"/>
          <p14:tracePt t="26268" x="4181475" y="4105275"/>
          <p14:tracePt t="26284" x="4195763" y="4019550"/>
          <p14:tracePt t="26301" x="4214813" y="3843338"/>
          <p14:tracePt t="26317" x="4238625" y="3714750"/>
          <p14:tracePt t="26334" x="4248150" y="3633788"/>
          <p14:tracePt t="26351" x="4257675" y="3571875"/>
          <p14:tracePt t="26368" x="4267200" y="3538538"/>
          <p14:tracePt t="26384" x="4267200" y="3509963"/>
          <p14:tracePt t="26401" x="4267200" y="3500438"/>
          <p14:tracePt t="26418" x="4267200" y="3476625"/>
          <p14:tracePt t="26434" x="4267200" y="3467100"/>
          <p14:tracePt t="26468" x="4262438" y="3452813"/>
          <p14:tracePt t="26484" x="4257675" y="3448050"/>
          <p14:tracePt t="26501" x="4243388" y="3438525"/>
          <p14:tracePt t="26517" x="4224338" y="3429000"/>
          <p14:tracePt t="26534" x="4210050" y="3419475"/>
          <p14:tracePt t="26551" x="4195763" y="3409950"/>
          <p14:tracePt t="26568" x="4181475" y="3409950"/>
          <p14:tracePt t="26584" x="4176713" y="3409950"/>
          <p14:tracePt t="26601" x="4171950" y="3405188"/>
          <p14:tracePt t="26734" x="4195763" y="3405188"/>
          <p14:tracePt t="26742" x="4224338" y="3409950"/>
          <p14:tracePt t="26752" x="4238625" y="3419475"/>
          <p14:tracePt t="26768" x="4291013" y="3433763"/>
          <p14:tracePt t="26861" x="4281488" y="3433763"/>
          <p14:tracePt t="26918" x="4276725" y="3433763"/>
          <p14:tracePt t="26925" x="4233863" y="3433763"/>
          <p14:tracePt t="26934" x="4176713" y="3433763"/>
          <p14:tracePt t="26951" x="4057650" y="3433763"/>
          <p14:tracePt t="26968" x="3890963" y="3524250"/>
          <p14:tracePt t="26985" x="3643313" y="3590925"/>
          <p14:tracePt t="27002" x="3324225" y="3681413"/>
          <p14:tracePt t="27018" x="3076575" y="3805238"/>
          <p14:tracePt t="27035" x="2847975" y="3924300"/>
          <p14:tracePt t="27051" x="2747963" y="3990975"/>
          <p14:tracePt t="27068" x="2676525" y="4029075"/>
          <p14:tracePt t="27085" x="2619375" y="4067175"/>
          <p14:tracePt t="27101" x="2586038" y="4090988"/>
          <p14:tracePt t="27118" x="2543175" y="4124325"/>
          <p14:tracePt t="27135" x="2476500" y="4143375"/>
          <p14:tracePt t="27151" x="2366963" y="4200525"/>
          <p14:tracePt t="27169" x="2152650" y="4271963"/>
          <p14:tracePt t="27186" x="1995488" y="4319588"/>
          <p14:tracePt t="27202" x="1943100" y="4329113"/>
          <p14:tracePt t="27236" x="1933575" y="4329113"/>
          <p14:tracePt t="27293" x="1928813" y="4329113"/>
          <p14:tracePt t="27301" x="1924050" y="4329113"/>
          <p14:tracePt t="27309" x="1919288" y="4329113"/>
          <p14:tracePt t="27318" x="1905000" y="4329113"/>
          <p14:tracePt t="27352" x="1900238" y="4329113"/>
          <p14:tracePt t="27369" x="1890713" y="4329113"/>
          <p14:tracePt t="27386" x="1881188" y="4329113"/>
          <p14:tracePt t="27403" x="1857375" y="4319588"/>
          <p14:tracePt t="27419" x="1819275" y="4319588"/>
          <p14:tracePt t="27435" x="1781175" y="4310063"/>
          <p14:tracePt t="27453" x="1752600" y="4305300"/>
          <p14:tracePt t="27469" x="1733550" y="4295775"/>
          <p14:tracePt t="27485" x="1728788" y="4291013"/>
          <p14:tracePt t="27501" x="1724025" y="4291013"/>
          <p14:tracePt t="27519" x="1714500" y="4291013"/>
          <p14:tracePt t="27535" x="1681163" y="4291013"/>
          <p14:tracePt t="27552" x="1652588" y="4291013"/>
          <p14:tracePt t="27569" x="1624013" y="4291013"/>
          <p14:tracePt t="27585" x="1595438" y="4281488"/>
          <p14:tracePt t="27601" x="1576388" y="4281488"/>
          <p14:tracePt t="27618" x="1557338" y="4281488"/>
          <p14:tracePt t="27635" x="1547813" y="4276725"/>
          <p14:tracePt t="27652" x="1538288" y="4271963"/>
          <p14:tracePt t="27668" x="1509713" y="4252913"/>
          <p14:tracePt t="27685" x="1485900" y="4233863"/>
          <p14:tracePt t="27702" x="1466850" y="4214813"/>
          <p14:tracePt t="27718" x="1447800" y="4176713"/>
          <p14:tracePt t="27735" x="1428750" y="4162425"/>
          <p14:tracePt t="27752" x="1404938" y="4133850"/>
          <p14:tracePt t="27768" x="1390650" y="4114800"/>
          <p14:tracePt t="27786" x="1376363" y="4095750"/>
          <p14:tracePt t="27802" x="1366838" y="4067175"/>
          <p14:tracePt t="27818" x="1352550" y="4057650"/>
          <p14:tracePt t="27835" x="1338263" y="4033838"/>
          <p14:tracePt t="27852" x="1323975" y="4005263"/>
          <p14:tracePt t="27868" x="1314450" y="3995738"/>
          <p14:tracePt t="27926" x="1314450" y="3990975"/>
          <p14:tracePt t="27973" x="1304925" y="3986213"/>
          <p14:tracePt t="27997" x="1304925" y="3976688"/>
          <p14:tracePt t="28012" x="1304925" y="3971925"/>
          <p14:tracePt t="28021" x="1304925" y="3967163"/>
          <p14:tracePt t="28036" x="1304925" y="3962400"/>
          <p14:tracePt t="28052" x="1300163" y="3948113"/>
          <p14:tracePt t="28069" x="1295400" y="3929063"/>
          <p14:tracePt t="28085" x="1295400" y="3924300"/>
          <p14:tracePt t="28119" x="1285875" y="3914775"/>
          <p14:tracePt t="28136" x="1285875" y="3905250"/>
          <p14:tracePt t="28153" x="1281113" y="3890963"/>
          <p14:tracePt t="28169" x="1281113" y="3876675"/>
          <p14:tracePt t="28186" x="1276350" y="3867150"/>
          <p14:tracePt t="28219" x="1276350" y="3862388"/>
          <p14:tracePt t="28235" x="1276350" y="3852863"/>
          <p14:tracePt t="28252" x="1271588" y="3852863"/>
          <p14:tracePt t="28269" x="1266825" y="3848100"/>
          <p14:tracePt t="28303" x="1262063" y="3848100"/>
          <p14:tracePt t="29605" x="1276350" y="3848100"/>
          <p14:tracePt t="29613" x="1333500" y="3900488"/>
          <p14:tracePt t="29622" x="1371600" y="3933825"/>
          <p14:tracePt t="29653" x="1423988" y="4005263"/>
          <p14:tracePt t="29671" x="1438275" y="4038600"/>
          <p14:tracePt t="29687" x="1452563" y="4057650"/>
          <p14:tracePt t="29704" x="1462088" y="4086225"/>
          <p14:tracePt t="29720" x="1471613" y="4114800"/>
          <p14:tracePt t="29737" x="1495425" y="4152900"/>
          <p14:tracePt t="29753" x="1509713" y="4186238"/>
          <p14:tracePt t="29771" x="1514475" y="4214813"/>
          <p14:tracePt t="29787" x="1524000" y="4238625"/>
          <p14:tracePt t="29803" x="1533525" y="4267200"/>
          <p14:tracePt t="29820" x="1538288" y="4300538"/>
          <p14:tracePt t="29837" x="1543050" y="4305300"/>
          <p14:tracePt t="29853" x="1547813" y="4310063"/>
          <p14:tracePt t="29925" x="1552575" y="4310063"/>
          <p14:tracePt t="29940" x="1557338" y="4319588"/>
          <p14:tracePt t="29956" x="1566863" y="4324350"/>
          <p14:tracePt t="29965" x="1571625" y="4333875"/>
          <p14:tracePt t="29972" x="1585913" y="4333875"/>
          <p14:tracePt t="29987" x="1600200" y="4333875"/>
          <p14:tracePt t="30004" x="1638300" y="4333875"/>
          <p14:tracePt t="30021" x="1704975" y="4333875"/>
          <p14:tracePt t="30037" x="1738313" y="4324350"/>
          <p14:tracePt t="30054" x="1776413" y="4314825"/>
          <p14:tracePt t="30070" x="1795463" y="4305300"/>
          <p14:tracePt t="30088" x="1833563" y="4291013"/>
          <p14:tracePt t="30103" x="1871663" y="4271963"/>
          <p14:tracePt t="30121" x="1928813" y="4252913"/>
          <p14:tracePt t="30137" x="1990725" y="4233863"/>
          <p14:tracePt t="30154" x="2057400" y="4214813"/>
          <p14:tracePt t="30170" x="2124075" y="4195763"/>
          <p14:tracePt t="30188" x="2166938" y="4191000"/>
          <p14:tracePt t="30190" x="2190750" y="4176713"/>
          <p14:tracePt t="30204" x="2209800" y="4171950"/>
          <p14:tracePt t="30221" x="2305050" y="4124325"/>
          <p14:tracePt t="30237" x="2376488" y="4086225"/>
          <p14:tracePt t="30254" x="2452688" y="4038600"/>
          <p14:tracePt t="30271" x="2514600" y="4005263"/>
          <p14:tracePt t="30287" x="2557463" y="3976688"/>
          <p14:tracePt t="30305" x="2590800" y="3962400"/>
          <p14:tracePt t="30322" x="2609850" y="3957638"/>
          <p14:tracePt t="30338" x="2638425" y="3948113"/>
          <p14:tracePt t="30354" x="2686050" y="3933825"/>
          <p14:tracePt t="30371" x="2747963" y="3910013"/>
          <p14:tracePt t="30388" x="2805113" y="3895725"/>
          <p14:tracePt t="30389" x="2824163" y="3881438"/>
          <p14:tracePt t="30405" x="2867025" y="3848100"/>
          <p14:tracePt t="30421" x="2909888" y="3824288"/>
          <p14:tracePt t="30438" x="2957513" y="3786188"/>
          <p14:tracePt t="30454" x="2976563" y="3771900"/>
          <p14:tracePt t="30470" x="3009900" y="3748088"/>
          <p14:tracePt t="30488" x="3033713" y="3724275"/>
          <p14:tracePt t="30505" x="3062288" y="3705225"/>
          <p14:tracePt t="30521" x="3071813" y="3690938"/>
          <p14:tracePt t="30538" x="3109913" y="3671888"/>
          <p14:tracePt t="30554" x="3167063" y="3643313"/>
          <p14:tracePt t="30571" x="3252788" y="3609975"/>
          <p14:tracePt t="30572" x="3295650" y="3595688"/>
          <p14:tracePt t="30589" x="3381375" y="3552825"/>
          <p14:tracePt t="30604" x="3452813" y="3514725"/>
          <p14:tracePt t="30621" x="3500438" y="3486150"/>
          <p14:tracePt t="30638" x="3538538" y="3462338"/>
          <p14:tracePt t="30654" x="3586163" y="3424238"/>
          <p14:tracePt t="30671" x="3605213" y="3409950"/>
          <p14:tracePt t="30688" x="3629025" y="3400425"/>
          <p14:tracePt t="30705" x="3643313" y="3395663"/>
          <p14:tracePt t="30721" x="3648075" y="3386138"/>
          <p14:tracePt t="30781" x="3652838" y="3386138"/>
          <p14:tracePt t="30822" x="3652838" y="3381375"/>
          <p14:tracePt t="30837" x="3652838" y="3371850"/>
          <p14:tracePt t="30853" x="3648075" y="3371850"/>
          <p14:tracePt t="30872" x="3643313" y="3371850"/>
          <p14:tracePt t="30888" x="3633788" y="3371850"/>
          <p14:tracePt t="30942" x="3633788" y="3376613"/>
          <p14:tracePt t="30950" x="3633788" y="3381375"/>
          <p14:tracePt t="30956" x="3633788" y="3409950"/>
          <p14:tracePt t="30972" x="3652838" y="3414713"/>
          <p14:tracePt t="30988" x="3700463" y="3448050"/>
          <p14:tracePt t="31004" x="3781425" y="3462338"/>
          <p14:tracePt t="31021" x="3838575" y="3490913"/>
          <p14:tracePt t="31038" x="3914775" y="3514725"/>
          <p14:tracePt t="31055" x="3995738" y="3543300"/>
          <p14:tracePt t="31072" x="4071938" y="3571875"/>
          <p14:tracePt t="31089" x="4133850" y="3600450"/>
          <p14:tracePt t="31105" x="4186238" y="3629025"/>
          <p14:tracePt t="31122" x="4219575" y="3643313"/>
          <p14:tracePt t="31138" x="4233863" y="3652838"/>
          <p14:tracePt t="31155" x="4252913" y="3662363"/>
          <p14:tracePt t="31172" x="4267200" y="3671888"/>
          <p14:tracePt t="31188" x="4271963" y="3676650"/>
          <p14:tracePt t="31205" x="4281488" y="3681413"/>
          <p14:tracePt t="31238" x="4291013" y="3686175"/>
          <p14:tracePt t="31256" x="4295775" y="3690938"/>
          <p14:tracePt t="31272" x="4305300" y="3695700"/>
          <p14:tracePt t="31288" x="4319588" y="3700463"/>
          <p14:tracePt t="31305" x="4338638" y="3714750"/>
          <p14:tracePt t="31322" x="4362450" y="3724275"/>
          <p14:tracePt t="31338" x="4371975" y="3724275"/>
          <p14:tracePt t="31355" x="4391025" y="3724275"/>
          <p14:tracePt t="31372" x="4391025" y="3729038"/>
          <p14:tracePt t="31388" x="4400550" y="3729038"/>
          <p14:tracePt t="31437" x="4405313" y="3729038"/>
          <p14:tracePt t="31988" x="4410075" y="3729038"/>
          <p14:tracePt t="32029" x="4414838" y="3729038"/>
          <p14:tracePt t="32309" x="4414838" y="3733800"/>
          <p14:tracePt t="32317" x="4424363" y="3733800"/>
          <p14:tracePt t="32365" x="4429125" y="3738563"/>
          <p14:tracePt t="32773" x="4429125" y="3743325"/>
          <p14:tracePt t="32782" x="4429125" y="3748088"/>
          <p14:tracePt t="32789" x="4429125" y="3752850"/>
          <p14:tracePt t="32823" x="4467225" y="3795713"/>
          <p14:tracePt t="32840" x="4471988" y="3805238"/>
          <p14:tracePt t="33413" x="4481513" y="3795713"/>
          <p14:tracePt t="33421" x="4481513" y="3790950"/>
          <p14:tracePt t="33441" x="4495800" y="3748088"/>
          <p14:tracePt t="33457" x="4529138" y="3629025"/>
          <p14:tracePt t="33473" x="4562475" y="3481388"/>
          <p14:tracePt t="33491" x="4576763" y="3367088"/>
          <p14:tracePt t="33507" x="4576763" y="3324225"/>
          <p14:tracePt t="33524" x="4581525" y="3319463"/>
          <p14:tracePt t="33526" x="4581525" y="3314700"/>
          <p14:tracePt t="33542" x="4581525" y="3309938"/>
          <p14:tracePt t="33557" x="4576763" y="3305175"/>
          <p14:tracePt t="33574" x="4567238" y="3290888"/>
          <p14:tracePt t="33590" x="4548188" y="3262313"/>
          <p14:tracePt t="33606" x="4514850" y="3228975"/>
          <p14:tracePt t="33624" x="4448175" y="3148013"/>
          <p14:tracePt t="33641" x="4400550" y="3090863"/>
          <p14:tracePt t="33657" x="4357688" y="3052763"/>
          <p14:tracePt t="33673" x="4324350" y="3024188"/>
          <p14:tracePt t="33691" x="4295775" y="3009900"/>
          <p14:tracePt t="33707" x="4267200" y="3000375"/>
          <p14:tracePt t="33709" x="4252913" y="3000375"/>
          <p14:tracePt t="33723" x="4238625" y="2990850"/>
          <p14:tracePt t="33741" x="4162425" y="2967038"/>
          <p14:tracePt t="33757" x="4057650" y="2938463"/>
          <p14:tracePt t="33774" x="3981450" y="2919413"/>
          <p14:tracePt t="33790" x="3890963" y="2886075"/>
          <p14:tracePt t="33807" x="3824288" y="2876550"/>
          <p14:tracePt t="33823" x="3767138" y="2857500"/>
          <p14:tracePt t="33840" x="3714750" y="2852738"/>
          <p14:tracePt t="33857" x="3676650" y="2852738"/>
          <p14:tracePt t="33874" x="3638550" y="2852738"/>
          <p14:tracePt t="33891" x="3586163" y="2852738"/>
          <p14:tracePt t="33907" x="3524250" y="2852738"/>
          <p14:tracePt t="33908" x="3471863" y="2867025"/>
          <p14:tracePt t="33923" x="3429000" y="2886075"/>
          <p14:tracePt t="33940" x="3290888" y="2952750"/>
          <p14:tracePt t="33957" x="3214688" y="3000375"/>
          <p14:tracePt t="33974" x="3167063" y="3038475"/>
          <p14:tracePt t="33990" x="3124200" y="3071813"/>
          <p14:tracePt t="34007" x="3086100" y="3105150"/>
          <p14:tracePt t="34024" x="3048000" y="3138488"/>
          <p14:tracePt t="34040" x="3009900" y="3176588"/>
          <p14:tracePt t="34057" x="2967038" y="3219450"/>
          <p14:tracePt t="34074" x="2928938" y="3262313"/>
          <p14:tracePt t="34091" x="2890838" y="3333750"/>
          <p14:tracePt t="34107" x="2838450" y="3429000"/>
          <p14:tracePt t="34125" x="2752725" y="3600450"/>
          <p14:tracePt t="34141" x="2724150" y="3690938"/>
          <p14:tracePt t="34157" x="2690813" y="3781425"/>
          <p14:tracePt t="34174" x="2681288" y="3833813"/>
          <p14:tracePt t="34190" x="2681288" y="3881438"/>
          <p14:tracePt t="34208" x="2681288" y="3914775"/>
          <p14:tracePt t="34224" x="2686050" y="3933825"/>
          <p14:tracePt t="34241" x="2686050" y="3948113"/>
          <p14:tracePt t="34274" x="2690813" y="3962400"/>
          <p14:tracePt t="34291" x="2690813" y="3976688"/>
          <p14:tracePt t="34309" x="2719388" y="4010025"/>
          <p14:tracePt t="34325" x="2757488" y="4048125"/>
          <p14:tracePt t="34341" x="2819400" y="4110038"/>
          <p14:tracePt t="34358" x="2905125" y="4167188"/>
          <p14:tracePt t="34374" x="3000375" y="4219575"/>
          <p14:tracePt t="34391" x="3114675" y="4248150"/>
          <p14:tracePt t="34408" x="3214688" y="4276725"/>
          <p14:tracePt t="34425" x="3252788" y="4286250"/>
          <p14:tracePt t="34441" x="3290888" y="4295775"/>
          <p14:tracePt t="34458" x="3324225" y="4305300"/>
          <p14:tracePt t="34474" x="3362325" y="4305300"/>
          <p14:tracePt t="34492" x="3390900" y="4305300"/>
          <p14:tracePt t="34508" x="3429000" y="4305300"/>
          <p14:tracePt t="34525" x="3500438" y="4305300"/>
          <p14:tracePt t="34541" x="3576638" y="4305300"/>
          <p14:tracePt t="34558" x="3671888" y="4305300"/>
          <p14:tracePt t="34574" x="3786188" y="4324350"/>
          <p14:tracePt t="34591" x="3914775" y="4343400"/>
          <p14:tracePt t="34607" x="4057650" y="4367213"/>
          <p14:tracePt t="34624" x="4171950" y="4391025"/>
          <p14:tracePt t="34641" x="4252913" y="4400550"/>
          <p14:tracePt t="34658" x="4314825" y="4410075"/>
          <p14:tracePt t="34675" x="4381500" y="4419600"/>
          <p14:tracePt t="34692" x="4448175" y="4419600"/>
          <p14:tracePt t="34693" x="4495800" y="4419600"/>
          <p14:tracePt t="34708" x="4643438" y="4400550"/>
          <p14:tracePt t="34725" x="4948238" y="4281488"/>
          <p14:tracePt t="34741" x="5329238" y="4143375"/>
          <p14:tracePt t="34758" x="5676900" y="3986213"/>
          <p14:tracePt t="34774" x="6005513" y="3848100"/>
          <p14:tracePt t="34791" x="6276975" y="3686175"/>
          <p14:tracePt t="34808" x="6477000" y="3571875"/>
          <p14:tracePt t="34825" x="6605588" y="3500438"/>
          <p14:tracePt t="34842" x="6753225" y="3424238"/>
          <p14:tracePt t="34858" x="6858000" y="3371850"/>
          <p14:tracePt t="34875" x="6948488" y="3314700"/>
          <p14:tracePt t="34892" x="6991350" y="3286125"/>
          <p14:tracePt t="34908" x="7000875" y="3281363"/>
          <p14:tracePt t="35197" x="6991350" y="3281363"/>
          <p14:tracePt t="35205" x="6891338" y="3281363"/>
          <p14:tracePt t="35213" x="6710363" y="3281363"/>
          <p14:tracePt t="35241" x="6605588" y="3309938"/>
          <p14:tracePt t="35275" x="6524625" y="3309938"/>
          <p14:tracePt t="35293" x="6143625" y="3124200"/>
          <p14:tracePt t="35309" x="6000750" y="3033713"/>
          <p14:tracePt t="35325" x="5995988" y="3024188"/>
          <p14:tracePt t="35342" x="5895975" y="3009900"/>
          <p14:tracePt t="35358" x="5805488" y="3014663"/>
          <p14:tracePt t="35375" x="5729288" y="3014663"/>
          <p14:tracePt t="35392" x="5705475" y="3014663"/>
          <p14:tracePt t="35408" x="5700713" y="3014663"/>
          <p14:tracePt t="35644" x="5710238" y="3038475"/>
          <p14:tracePt t="35653" x="5710238" y="3048000"/>
          <p14:tracePt t="35693" x="5715000" y="3038475"/>
          <p14:tracePt t="35709" x="5719763" y="3028950"/>
          <p14:tracePt t="35725" x="5719763" y="3019425"/>
          <p14:tracePt t="35742" x="5705475" y="3014663"/>
          <p14:tracePt t="35758" x="5691188" y="3014663"/>
          <p14:tracePt t="35776" x="5676900" y="3014663"/>
          <p14:tracePt t="35792" x="5653088" y="3005138"/>
          <p14:tracePt t="35809" x="5638800" y="2990850"/>
          <p14:tracePt t="35825" x="5624513" y="2986088"/>
          <p14:tracePt t="35842" x="5619750" y="2981325"/>
          <p14:tracePt t="35858" x="5610225" y="2981325"/>
          <p14:tracePt t="35892" x="5600700" y="2981325"/>
          <p14:tracePt t="36501" x="5591175" y="2981325"/>
          <p14:tracePt t="36509" x="5586413" y="2981325"/>
          <p14:tracePt t="36543" x="5534025" y="2981325"/>
          <p14:tracePt t="36560" x="5357813" y="2909888"/>
          <p14:tracePt t="36576" x="5291138" y="2862263"/>
          <p14:tracePt t="36901" x="5262563" y="2876550"/>
          <p14:tracePt t="36909" x="5214938" y="2947988"/>
          <p14:tracePt t="36943" x="5153025" y="3124200"/>
          <p14:tracePt t="36960" x="5095875" y="3252788"/>
          <p14:tracePt t="36977" x="4995863" y="3405188"/>
          <p14:tracePt t="36993" x="4891088" y="3595688"/>
          <p14:tracePt t="37011" x="4772025" y="3767138"/>
          <p14:tracePt t="37013" x="4733925" y="3805238"/>
          <p14:tracePt t="37026" x="4681538" y="3857625"/>
          <p14:tracePt t="37043" x="4595813" y="3919538"/>
          <p14:tracePt t="37061" x="4529138" y="3943350"/>
          <p14:tracePt t="37076" x="4514850" y="3943350"/>
          <p14:tracePt t="37093" x="4471988" y="3943350"/>
          <p14:tracePt t="37109" x="4467225" y="3943350"/>
          <p14:tracePt t="37127" x="4457700" y="3938588"/>
          <p14:tracePt t="37160" x="4452938" y="3938588"/>
          <p14:tracePt t="37204" x="4471988" y="3929063"/>
          <p14:tracePt t="37212" x="4495800" y="3929063"/>
          <p14:tracePt t="37226" x="4529138" y="3924300"/>
          <p14:tracePt t="37243" x="4600575" y="3919538"/>
          <p14:tracePt t="37260" x="4652963" y="3910013"/>
          <p14:tracePt t="37261" x="4672013" y="3905250"/>
          <p14:tracePt t="37277" x="4686300" y="3895725"/>
          <p14:tracePt t="37293" x="4695825" y="3890963"/>
          <p14:tracePt t="37326" x="4705350" y="3881438"/>
          <p14:tracePt t="37343" x="4710113" y="3881438"/>
          <p14:tracePt t="37361" x="4729163" y="3871913"/>
          <p14:tracePt t="37377" x="4757738" y="3805238"/>
          <p14:tracePt t="37394" x="4767263" y="3714750"/>
          <p14:tracePt t="37410" x="4786313" y="3648075"/>
          <p14:tracePt t="37427" x="4795838" y="3633788"/>
          <p14:tracePt t="37460" x="4795838" y="3629025"/>
          <p14:tracePt t="37476" x="4795838" y="3624263"/>
          <p14:tracePt t="37493" x="4795838" y="3600450"/>
          <p14:tracePt t="37510" x="4795838" y="3562350"/>
          <p14:tracePt t="37527" x="4772025" y="3509963"/>
          <p14:tracePt t="37543" x="4719638" y="3419475"/>
          <p14:tracePt t="37560" x="4676775" y="3343275"/>
          <p14:tracePt t="37577" x="4648200" y="3271838"/>
          <p14:tracePt t="37594" x="4619625" y="3195638"/>
          <p14:tracePt t="37610" x="4567238" y="3114675"/>
          <p14:tracePt t="37628" x="4529138" y="3033713"/>
          <p14:tracePt t="37643" x="4491038" y="2967038"/>
          <p14:tracePt t="37660" x="4462463" y="2933700"/>
          <p14:tracePt t="37676" x="4438650" y="2919413"/>
          <p14:tracePt t="37693" x="4429125" y="2919413"/>
          <p14:tracePt t="37710" x="4414838" y="2919413"/>
          <p14:tracePt t="37727" x="4405313" y="2919413"/>
          <p14:tracePt t="37744" x="4381500" y="2919413"/>
          <p14:tracePt t="37760" x="4348163" y="2914650"/>
          <p14:tracePt t="37777" x="4276725" y="2900363"/>
          <p14:tracePt t="37795" x="4171950" y="2881313"/>
          <p14:tracePt t="37810" x="4095750" y="2862263"/>
          <p14:tracePt t="37827" x="4014788" y="2833688"/>
          <p14:tracePt t="37845" x="3914775" y="2805113"/>
          <p14:tracePt t="37860" x="3829050" y="2781300"/>
          <p14:tracePt t="37877" x="3752850" y="2762250"/>
          <p14:tracePt t="37893" x="3662363" y="2743200"/>
          <p14:tracePt t="37911" x="3571875" y="2743200"/>
          <p14:tracePt t="37927" x="3457575" y="2743200"/>
          <p14:tracePt t="37944" x="3367088" y="2743200"/>
          <p14:tracePt t="37961" x="3276600" y="2757488"/>
          <p14:tracePt t="37977" x="3190875" y="2790825"/>
          <p14:tracePt t="37994" x="3119438" y="2809875"/>
          <p14:tracePt t="38011" x="3038475" y="2838450"/>
          <p14:tracePt t="38027" x="2981325" y="2867025"/>
          <p14:tracePt t="38044" x="2928938" y="2895600"/>
          <p14:tracePt t="38045" x="2914650" y="2900363"/>
          <p14:tracePt t="38060" x="2895600" y="2914650"/>
          <p14:tracePt t="38077" x="2886075" y="2928938"/>
          <p14:tracePt t="38094" x="2876550" y="2947988"/>
          <p14:tracePt t="38111" x="2847975" y="2981325"/>
          <p14:tracePt t="38127" x="2833688" y="3009900"/>
          <p14:tracePt t="38144" x="2781300" y="3086100"/>
          <p14:tracePt t="38160" x="2743200" y="3162300"/>
          <p14:tracePt t="38178" x="2705100" y="3262313"/>
          <p14:tracePt t="38194" x="2671763" y="3333750"/>
          <p14:tracePt t="38211" x="2643188" y="3414713"/>
          <p14:tracePt t="38228" x="2624138" y="3495675"/>
          <p14:tracePt t="38230" x="2609850" y="3538538"/>
          <p14:tracePt t="38244" x="2600325" y="3586163"/>
          <p14:tracePt t="38260" x="2581275" y="3752850"/>
          <p14:tracePt t="38278" x="2562225" y="3852863"/>
          <p14:tracePt t="38294" x="2562225" y="3919538"/>
          <p14:tracePt t="38311" x="2562225" y="3971925"/>
          <p14:tracePt t="38327" x="2562225" y="3990975"/>
          <p14:tracePt t="38345" x="2562225" y="4005263"/>
          <p14:tracePt t="38361" x="2562225" y="4010025"/>
          <p14:tracePt t="38378" x="2566988" y="4014788"/>
          <p14:tracePt t="38394" x="2571750" y="4019550"/>
          <p14:tracePt t="38411" x="2586038" y="4052888"/>
          <p14:tracePt t="38428" x="2595563" y="4071938"/>
          <p14:tracePt t="38429" x="2605088" y="4086225"/>
          <p14:tracePt t="38444" x="2624138" y="4143375"/>
          <p14:tracePt t="38460" x="2647950" y="4200525"/>
          <p14:tracePt t="38477" x="2681288" y="4262438"/>
          <p14:tracePt t="38494" x="2695575" y="4295775"/>
          <p14:tracePt t="38511" x="2714625" y="4333875"/>
          <p14:tracePt t="38528" x="2728913" y="4357688"/>
          <p14:tracePt t="38544" x="2743200" y="4376738"/>
          <p14:tracePt t="38561" x="2743200" y="4381500"/>
          <p14:tracePt t="38578" x="2752725" y="4395788"/>
          <p14:tracePt t="38594" x="2762250" y="4414838"/>
          <p14:tracePt t="38611" x="2762250" y="4443413"/>
          <p14:tracePt t="38628" x="2776538" y="4486275"/>
          <p14:tracePt t="38644" x="2795588" y="4529138"/>
          <p14:tracePt t="38661" x="2833688" y="4600575"/>
          <p14:tracePt t="38678" x="2857500" y="4629150"/>
          <p14:tracePt t="38694" x="2876550" y="4648200"/>
          <p14:tracePt t="38711" x="2895600" y="4662488"/>
          <p14:tracePt t="38728" x="2914650" y="4676775"/>
          <p14:tracePt t="38745" x="2928938" y="4700588"/>
          <p14:tracePt t="38762" x="2957513" y="4733925"/>
          <p14:tracePt t="38778" x="3000375" y="4772025"/>
          <p14:tracePt t="38794" x="3067050" y="4810125"/>
          <p14:tracePt t="38811" x="3152775" y="4838700"/>
          <p14:tracePt t="38828" x="3233738" y="4881563"/>
          <p14:tracePt t="38845" x="3333750" y="4919663"/>
          <p14:tracePt t="38861" x="3419475" y="4938713"/>
          <p14:tracePt t="38878" x="3514725" y="4962525"/>
          <p14:tracePt t="38895" x="3629025" y="5000625"/>
          <p14:tracePt t="38912" x="3771900" y="5024438"/>
          <p14:tracePt t="38928" x="3948113" y="5033963"/>
          <p14:tracePt t="38945" x="4071938" y="5048250"/>
          <p14:tracePt t="38961" x="4162425" y="5048250"/>
          <p14:tracePt t="38978" x="4205288" y="5024438"/>
          <p14:tracePt t="38994" x="4233863" y="4986338"/>
          <p14:tracePt t="39011" x="4271963" y="4924425"/>
          <p14:tracePt t="39029" x="4319588" y="4824413"/>
          <p14:tracePt t="39044" x="4362450" y="4752975"/>
          <p14:tracePt t="39061" x="4400550" y="4681538"/>
          <p14:tracePt t="39078" x="4438650" y="4638675"/>
          <p14:tracePt t="39094" x="4476750" y="4581525"/>
          <p14:tracePt t="39112" x="4519613" y="4510088"/>
          <p14:tracePt t="39128" x="4557713" y="4443413"/>
          <p14:tracePt t="39145" x="4591050" y="4352925"/>
          <p14:tracePt t="39162" x="4629150" y="4257675"/>
          <p14:tracePt t="39178" x="4648200" y="4167188"/>
          <p14:tracePt t="39195" x="4667250" y="4105275"/>
          <p14:tracePt t="39212" x="4686300" y="4048125"/>
          <p14:tracePt t="39213" x="4686300" y="4019550"/>
          <p14:tracePt t="39228" x="4695825" y="3990975"/>
          <p14:tracePt t="39245" x="4695825" y="3886200"/>
          <p14:tracePt t="39261" x="4695825" y="3848100"/>
          <p14:tracePt t="39279" x="4695825" y="3810000"/>
          <p14:tracePt t="39295" x="4695825" y="3757613"/>
          <p14:tracePt t="39312" x="4695825" y="3705225"/>
          <p14:tracePt t="39329" x="4695825" y="3638550"/>
          <p14:tracePt t="39345" x="4681538" y="3562350"/>
          <p14:tracePt t="39362" x="4648200" y="3476625"/>
          <p14:tracePt t="39379" x="4629150" y="3390900"/>
          <p14:tracePt t="39395" x="4591050" y="3300413"/>
          <p14:tracePt t="39412" x="4538663" y="3205163"/>
          <p14:tracePt t="39428" x="4491038" y="3128963"/>
          <p14:tracePt t="39445" x="4414838" y="3052763"/>
          <p14:tracePt t="39462" x="4367213" y="3005138"/>
          <p14:tracePt t="39478" x="4329113" y="2986088"/>
          <p14:tracePt t="39495" x="4291013" y="2957513"/>
          <p14:tracePt t="39512" x="4248150" y="2919413"/>
          <p14:tracePt t="39529" x="4176713" y="2867025"/>
          <p14:tracePt t="39545" x="4105275" y="2819400"/>
          <p14:tracePt t="39562" x="4052888" y="2790825"/>
          <p14:tracePt t="39579" x="3995738" y="2762250"/>
          <p14:tracePt t="39596" x="3938588" y="2733675"/>
          <p14:tracePt t="39612" x="3833813" y="2724150"/>
          <p14:tracePt t="39628" x="3776663" y="2714625"/>
          <p14:tracePt t="39645" x="3714750" y="2705100"/>
          <p14:tracePt t="39662" x="3662363" y="2695575"/>
          <p14:tracePt t="39679" x="3609975" y="2690813"/>
          <p14:tracePt t="39696" x="3567113" y="2690813"/>
          <p14:tracePt t="39712" x="3529013" y="2690813"/>
          <p14:tracePt t="39729" x="3509963" y="2690813"/>
          <p14:tracePt t="39745" x="3481388" y="2690813"/>
          <p14:tracePt t="39762" x="3438525" y="2709863"/>
          <p14:tracePt t="39779" x="3400425" y="2728913"/>
          <p14:tracePt t="39796" x="3381375" y="2738438"/>
          <p14:tracePt t="39812" x="3328988" y="2767013"/>
          <p14:tracePt t="39829" x="3267075" y="2800350"/>
          <p14:tracePt t="39845" x="3219450" y="2838450"/>
          <p14:tracePt t="39862" x="3162300" y="2886075"/>
          <p14:tracePt t="39879" x="3128963" y="2909888"/>
          <p14:tracePt t="39895" x="3100388" y="2938463"/>
          <p14:tracePt t="39912" x="3076575" y="2986088"/>
          <p14:tracePt t="39929" x="3048000" y="3028950"/>
          <p14:tracePt t="39946" x="3028950" y="3067050"/>
          <p14:tracePt t="39962" x="2995613" y="3105150"/>
          <p14:tracePt t="39979" x="2981325" y="3128963"/>
          <p14:tracePt t="39998" x="2957513" y="3190875"/>
          <p14:tracePt t="40013" x="2938463" y="3233738"/>
          <p14:tracePt t="40029" x="2895600" y="3386138"/>
          <p14:tracePt t="40045" x="2881313" y="3486150"/>
          <p14:tracePt t="40062" x="2871788" y="3614738"/>
          <p14:tracePt t="40079" x="2871788" y="3738563"/>
          <p14:tracePt t="40096" x="2871788" y="3871913"/>
          <p14:tracePt t="40113" x="2871788" y="3981450"/>
          <p14:tracePt t="40129" x="2871788" y="4067175"/>
          <p14:tracePt t="40146" x="2871788" y="4143375"/>
          <p14:tracePt t="40162" x="2876550" y="4210050"/>
          <p14:tracePt t="40179" x="2895600" y="4257675"/>
          <p14:tracePt t="40181" x="2905125" y="4281488"/>
          <p14:tracePt t="40197" x="2909888" y="4310063"/>
          <p14:tracePt t="40213" x="2909888" y="4333875"/>
          <p14:tracePt t="40229" x="2924175" y="4371975"/>
          <p14:tracePt t="40246" x="2938463" y="4395788"/>
          <p14:tracePt t="40262" x="2943225" y="4419600"/>
          <p14:tracePt t="40280" x="2952750" y="4433888"/>
          <p14:tracePt t="40296" x="2962275" y="4457700"/>
          <p14:tracePt t="40313" x="2976563" y="4486275"/>
          <p14:tracePt t="40329" x="2986088" y="4524375"/>
          <p14:tracePt t="40346" x="3019425" y="4572000"/>
          <p14:tracePt t="40363" x="3048000" y="4619625"/>
          <p14:tracePt t="40380" x="3062288" y="4638675"/>
          <p14:tracePt t="40381" x="3076575" y="4657725"/>
          <p14:tracePt t="40397" x="3090863" y="4672013"/>
          <p14:tracePt t="40414" x="3105150" y="4686300"/>
          <p14:tracePt t="40429" x="3114675" y="4705350"/>
          <p14:tracePt t="40445" x="3128963" y="4724400"/>
          <p14:tracePt t="40462" x="3152775" y="4762500"/>
          <p14:tracePt t="40479" x="3200400" y="4795838"/>
          <p14:tracePt t="40496" x="3248025" y="4838700"/>
          <p14:tracePt t="40513" x="3286125" y="4857750"/>
          <p14:tracePt t="40530" x="3305175" y="4862513"/>
          <p14:tracePt t="40546" x="3314700" y="4867275"/>
          <p14:tracePt t="40581" x="3319463" y="4867275"/>
          <p14:tracePt t="40605" x="3328988" y="4867275"/>
          <p14:tracePt t="40614" x="3333750" y="4867275"/>
          <p14:tracePt t="40630" x="3352800" y="4867275"/>
          <p14:tracePt t="40647" x="3376613" y="4867275"/>
          <p14:tracePt t="40663" x="3395663" y="4867275"/>
          <p14:tracePt t="40679" x="3414713" y="4867275"/>
          <p14:tracePt t="40696" x="3448050" y="4857750"/>
          <p14:tracePt t="40713" x="3500438" y="4848225"/>
          <p14:tracePt t="40730" x="3562350" y="4848225"/>
          <p14:tracePt t="40746" x="3652838" y="4848225"/>
          <p14:tracePt t="40763" x="3786188" y="4848225"/>
          <p14:tracePt t="40780" x="3910013" y="4848225"/>
          <p14:tracePt t="40781" x="3981450" y="4848225"/>
          <p14:tracePt t="40797" x="4133850" y="4824413"/>
          <p14:tracePt t="40813" x="4281488" y="4805363"/>
          <p14:tracePt t="40829" x="4405313" y="4762500"/>
          <p14:tracePt t="40847" x="4510088" y="4729163"/>
          <p14:tracePt t="40862" x="4614863" y="4686300"/>
          <p14:tracePt t="40881" x="4705350" y="4648200"/>
          <p14:tracePt t="40896" x="4791075" y="4605338"/>
          <p14:tracePt t="40913" x="4872038" y="4572000"/>
          <p14:tracePt t="40929" x="4924425" y="4548188"/>
          <p14:tracePt t="40947" x="4967288" y="4529138"/>
          <p14:tracePt t="40963" x="4976813" y="4529138"/>
          <p14:tracePt t="40979" x="4986338" y="4529138"/>
          <p14:tracePt t="40997" x="5005388" y="4514850"/>
          <p14:tracePt t="41013" x="5010150" y="4514850"/>
          <p14:tracePt t="41030" x="5014913" y="4514850"/>
          <p14:tracePt t="41046" x="5029200" y="4519613"/>
          <p14:tracePt t="41063" x="5053013" y="4533900"/>
          <p14:tracePt t="41080" x="5086350" y="4548188"/>
          <p14:tracePt t="41097" x="5110163" y="4552950"/>
          <p14:tracePt t="41113" x="5119688" y="4557713"/>
          <p14:tracePt t="41130" x="5143500" y="4567238"/>
          <p14:tracePt t="41146" x="5153025" y="4572000"/>
          <p14:tracePt t="41163" x="5167313" y="4572000"/>
          <p14:tracePt t="41181" x="5200650" y="4586288"/>
          <p14:tracePt t="41197" x="5210175" y="4586288"/>
          <p14:tracePt t="41213" x="5253038" y="4605338"/>
          <p14:tracePt t="41230" x="5295900" y="4619625"/>
          <p14:tracePt t="41247" x="5338763" y="4633913"/>
          <p14:tracePt t="41263" x="5391150" y="4652963"/>
          <p14:tracePt t="41280" x="5467350" y="4676775"/>
          <p14:tracePt t="41297" x="5524500" y="4691063"/>
          <p14:tracePt t="41313" x="5586413" y="4700588"/>
          <p14:tracePt t="41330" x="5634038" y="4710113"/>
          <p14:tracePt t="41347" x="5676900" y="4719638"/>
          <p14:tracePt t="41363" x="5715000" y="4719638"/>
          <p14:tracePt t="41381" x="5791200" y="4729163"/>
          <p14:tracePt t="41397" x="5815013" y="4729163"/>
          <p14:tracePt t="41413" x="5905500" y="4738688"/>
          <p14:tracePt t="41430" x="5981700" y="4738688"/>
          <p14:tracePt t="41446" x="6062663" y="4738688"/>
          <p14:tracePt t="41463" x="6124575" y="4738688"/>
          <p14:tracePt t="41481" x="6172200" y="4738688"/>
          <p14:tracePt t="41497" x="6238875" y="4738688"/>
          <p14:tracePt t="41513" x="6300788" y="4738688"/>
          <p14:tracePt t="41530" x="6353175" y="4733925"/>
          <p14:tracePt t="41547" x="6410325" y="4724400"/>
          <p14:tracePt t="41563" x="6477000" y="4686300"/>
          <p14:tracePt t="41581" x="6610350" y="4624388"/>
          <p14:tracePt t="41597" x="6681788" y="4586288"/>
          <p14:tracePt t="41613" x="6748463" y="4533900"/>
          <p14:tracePt t="41630" x="6791325" y="4481513"/>
          <p14:tracePt t="41647" x="6819900" y="4424363"/>
          <p14:tracePt t="41663" x="6848475" y="4348163"/>
          <p14:tracePt t="41681" x="6891338" y="4248150"/>
          <p14:tracePt t="41697" x="6948488" y="4133850"/>
          <p14:tracePt t="41713" x="6991350" y="4014788"/>
          <p14:tracePt t="41731" x="7010400" y="3948113"/>
          <p14:tracePt t="41747" x="7029450" y="3876675"/>
          <p14:tracePt t="41764" x="7029450" y="3819525"/>
          <p14:tracePt t="41783" x="7029450" y="3738563"/>
          <p14:tracePt t="41797" x="7029450" y="3676650"/>
          <p14:tracePt t="41813" x="7029450" y="3624263"/>
          <p14:tracePt t="41830" x="7029450" y="3586163"/>
          <p14:tracePt t="41847" x="7024688" y="3543300"/>
          <p14:tracePt t="41864" x="6996113" y="3476625"/>
          <p14:tracePt t="41881" x="6943725" y="3381375"/>
          <p14:tracePt t="41898" x="6886575" y="3281363"/>
          <p14:tracePt t="41913" x="6805613" y="3186113"/>
          <p14:tracePt t="41931" x="6743700" y="3128963"/>
          <p14:tracePt t="41948" x="6719888" y="3105150"/>
          <p14:tracePt t="41949" x="6691313" y="3095625"/>
          <p14:tracePt t="41964" x="6677025" y="3086100"/>
          <p14:tracePt t="41980" x="6615113" y="3071813"/>
          <p14:tracePt t="41997" x="6529388" y="3043238"/>
          <p14:tracePt t="42014" x="6400800" y="3009900"/>
          <p14:tracePt t="42031" x="6253163" y="2995613"/>
          <p14:tracePt t="42048" x="6138863" y="2976563"/>
          <p14:tracePt t="42064" x="6057900" y="2967038"/>
          <p14:tracePt t="42081" x="6029325" y="2967038"/>
          <p14:tracePt t="42098" x="5991225" y="2967038"/>
          <p14:tracePt t="42114" x="5962650" y="2967038"/>
          <p14:tracePt t="42131" x="5895975" y="2957513"/>
          <p14:tracePt t="42148" x="5815013" y="2943225"/>
          <p14:tracePt t="42164" x="5729288" y="2943225"/>
          <p14:tracePt t="42181" x="5638800" y="2943225"/>
          <p14:tracePt t="42197" x="5576888" y="2943225"/>
          <p14:tracePt t="42214" x="5524500" y="2943225"/>
          <p14:tracePt t="42232" x="5476875" y="2943225"/>
          <p14:tracePt t="42248" x="5419725" y="2947988"/>
          <p14:tracePt t="42264" x="5362575" y="2967038"/>
          <p14:tracePt t="42281" x="5324475" y="2986088"/>
          <p14:tracePt t="42298" x="5272088" y="3019425"/>
          <p14:tracePt t="42314" x="5238750" y="3043238"/>
          <p14:tracePt t="42331" x="5195888" y="3076575"/>
          <p14:tracePt t="42348" x="5153025" y="3119438"/>
          <p14:tracePt t="42364" x="5100638" y="3171825"/>
          <p14:tracePt t="42381" x="5033963" y="3257550"/>
          <p14:tracePt t="42398" x="4995863" y="3314700"/>
          <p14:tracePt t="42414" x="4967288" y="3362325"/>
          <p14:tracePt t="42430" x="4938713" y="3414713"/>
          <p14:tracePt t="42447" x="4900613" y="3471863"/>
          <p14:tracePt t="42465" x="4872038" y="3543300"/>
          <p14:tracePt t="42481" x="4843463" y="3605213"/>
          <p14:tracePt t="42498" x="4824413" y="3671888"/>
          <p14:tracePt t="42515" x="4800600" y="3743325"/>
          <p14:tracePt t="42532" x="4786313" y="3800475"/>
          <p14:tracePt t="42549" x="4786313" y="3838575"/>
          <p14:tracePt t="42565" x="4786313" y="3867150"/>
          <p14:tracePt t="42581" x="4786313" y="3895725"/>
          <p14:tracePt t="42598" x="4786313" y="3929063"/>
          <p14:tracePt t="42614" x="4786313" y="3957638"/>
          <p14:tracePt t="42631" x="4786313" y="3995738"/>
          <p14:tracePt t="42648" x="4786313" y="4043363"/>
          <p14:tracePt t="42665" x="4786313" y="4076700"/>
          <p14:tracePt t="42681" x="4795838" y="4129088"/>
          <p14:tracePt t="42698" x="4810125" y="4157663"/>
          <p14:tracePt t="42714" x="4819650" y="4195763"/>
          <p14:tracePt t="42731" x="4838700" y="4243388"/>
          <p14:tracePt t="42749" x="4862513" y="4300538"/>
          <p14:tracePt t="42764" x="4881563" y="4338638"/>
          <p14:tracePt t="42781" x="4914900" y="4386263"/>
          <p14:tracePt t="42798" x="4933950" y="4414838"/>
          <p14:tracePt t="42815" x="4948238" y="4429125"/>
          <p14:tracePt t="42831" x="4967288" y="4448175"/>
          <p14:tracePt t="42848" x="4981575" y="4471988"/>
          <p14:tracePt t="42864" x="5000625" y="4491038"/>
          <p14:tracePt t="42882" x="5048250" y="4510088"/>
          <p14:tracePt t="42898" x="5072063" y="4529138"/>
          <p14:tracePt t="42915" x="5105400" y="4552950"/>
          <p14:tracePt t="42931" x="5129213" y="4567238"/>
          <p14:tracePt t="42949" x="5172075" y="4591050"/>
          <p14:tracePt t="42964" x="5186363" y="4605338"/>
          <p14:tracePt t="42981" x="5210175" y="4610100"/>
          <p14:tracePt t="42998" x="5229225" y="4619625"/>
          <p14:tracePt t="43014" x="5272088" y="4624388"/>
          <p14:tracePt t="43032" x="5319713" y="4643438"/>
          <p14:tracePt t="43048" x="5348288" y="4648200"/>
          <p14:tracePt t="43065" x="5376863" y="4657725"/>
          <p14:tracePt t="43082" x="5386388" y="4657725"/>
          <p14:tracePt t="43098" x="5395913" y="4667250"/>
          <p14:tracePt t="43115" x="5400675" y="4667250"/>
          <p14:tracePt t="43132" x="5414963" y="4672013"/>
          <p14:tracePt t="43133" x="5419725" y="4672013"/>
          <p14:tracePt t="43149" x="5453063" y="4686300"/>
          <p14:tracePt t="43165" x="5481638" y="4695825"/>
          <p14:tracePt t="43181" x="5510213" y="4710113"/>
          <p14:tracePt t="43198" x="5543550" y="4719638"/>
          <p14:tracePt t="43215" x="5572125" y="4724400"/>
          <p14:tracePt t="43232" x="5605463" y="4733925"/>
          <p14:tracePt t="43248" x="5643563" y="4743450"/>
          <p14:tracePt t="43265" x="5672138" y="4743450"/>
          <p14:tracePt t="43283" x="5700713" y="4748213"/>
          <p14:tracePt t="43299" x="5729288" y="4757738"/>
          <p14:tracePt t="43315" x="5753100" y="4757738"/>
          <p14:tracePt t="43332" x="5762625" y="4757738"/>
          <p14:tracePt t="43348" x="5791200" y="4757738"/>
          <p14:tracePt t="43365" x="5810250" y="4757738"/>
          <p14:tracePt t="43382" x="5819775" y="4757738"/>
          <p14:tracePt t="43398" x="5843588" y="4757738"/>
          <p14:tracePt t="43416" x="5862638" y="4757738"/>
          <p14:tracePt t="43432" x="5881688" y="4757738"/>
          <p14:tracePt t="43448" x="5905500" y="4757738"/>
          <p14:tracePt t="43465" x="5924550" y="4757738"/>
          <p14:tracePt t="43482" x="5943600" y="4767263"/>
          <p14:tracePt t="43499" x="5967413" y="4767263"/>
          <p14:tracePt t="43516" x="5986463" y="4772025"/>
          <p14:tracePt t="43532" x="6019800" y="4781550"/>
          <p14:tracePt t="43549" x="6043613" y="4781550"/>
          <p14:tracePt t="43565" x="6062663" y="4781550"/>
          <p14:tracePt t="43582" x="6081713" y="4781550"/>
          <p14:tracePt t="43598" x="6096000" y="4781550"/>
          <p14:tracePt t="43615" x="6119813" y="4781550"/>
          <p14:tracePt t="43632" x="6143625" y="4781550"/>
          <p14:tracePt t="43648" x="6162675" y="4781550"/>
          <p14:tracePt t="43665" x="6186488" y="4781550"/>
          <p14:tracePt t="43683" x="6196013" y="4781550"/>
          <p14:tracePt t="43699" x="6210300" y="4781550"/>
          <p14:tracePt t="43715" x="6215063" y="4776788"/>
          <p14:tracePt t="43732" x="6229350" y="4772025"/>
          <p14:tracePt t="43748" x="6234113" y="4772025"/>
          <p14:tracePt t="43765" x="6243638" y="4772025"/>
          <p14:tracePt t="43782" x="6257925" y="4772025"/>
          <p14:tracePt t="43799" x="6272213" y="4767263"/>
          <p14:tracePt t="43815" x="6281738" y="4767263"/>
          <p14:tracePt t="43833" x="6286500" y="4767263"/>
          <p14:tracePt t="43849" x="6300788" y="4757738"/>
          <p14:tracePt t="43866" x="6315075" y="4752975"/>
          <p14:tracePt t="43882" x="6329363" y="4743450"/>
          <p14:tracePt t="43899" x="6348413" y="4700588"/>
          <p14:tracePt t="43915" x="6353175" y="4672013"/>
          <p14:tracePt t="43917" x="6362700" y="4662488"/>
          <p14:tracePt t="43932" x="6367463" y="4657725"/>
          <p14:tracePt t="43949" x="6381750" y="4619625"/>
          <p14:tracePt t="43965" x="6391275" y="4610100"/>
          <p14:tracePt t="43982" x="6396038" y="4586288"/>
          <p14:tracePt t="43999" x="6410325" y="4562475"/>
          <p14:tracePt t="44015" x="6415088" y="4538663"/>
          <p14:tracePt t="44032" x="6424613" y="4514850"/>
          <p14:tracePt t="44049" x="6443663" y="4486275"/>
          <p14:tracePt t="44065" x="6453188" y="4457700"/>
          <p14:tracePt t="44082" x="6462713" y="4438650"/>
          <p14:tracePt t="44099" x="6481763" y="4410075"/>
          <p14:tracePt t="44116" x="6496050" y="4386263"/>
          <p14:tracePt t="44133" x="6519863" y="4314825"/>
          <p14:tracePt t="44149" x="6538913" y="4252913"/>
          <p14:tracePt t="44165" x="6557963" y="4205288"/>
          <p14:tracePt t="44182" x="6572250" y="4148138"/>
          <p14:tracePt t="44199" x="6581775" y="4100513"/>
          <p14:tracePt t="44215" x="6591300" y="4048125"/>
          <p14:tracePt t="44233" x="6600825" y="4005263"/>
          <p14:tracePt t="44249" x="6605588" y="3948113"/>
          <p14:tracePt t="44266" x="6610350" y="3890963"/>
          <p14:tracePt t="44282" x="6610350" y="3852863"/>
          <p14:tracePt t="44300" x="6610350" y="3819525"/>
          <p14:tracePt t="44317" x="6610350" y="3767138"/>
          <p14:tracePt t="44332" x="6610350" y="3752850"/>
          <p14:tracePt t="44349" x="6610350" y="3729038"/>
          <p14:tracePt t="44365" x="6600825" y="3714750"/>
          <p14:tracePt t="44382" x="6600825" y="3695700"/>
          <p14:tracePt t="44399" x="6600825" y="3681413"/>
          <p14:tracePt t="44416" x="6596063" y="3667125"/>
          <p14:tracePt t="44433" x="6591300" y="3643313"/>
          <p14:tracePt t="44449" x="6586538" y="3624263"/>
          <p14:tracePt t="44466" x="6572250" y="3590925"/>
          <p14:tracePt t="44483" x="6562725" y="3548063"/>
          <p14:tracePt t="44499" x="6538913" y="3476625"/>
          <p14:tracePt t="44517" x="6500813" y="3424238"/>
          <p14:tracePt t="44533" x="6477000" y="3390900"/>
          <p14:tracePt t="44549" x="6462713" y="3376613"/>
          <p14:tracePt t="44566" x="6448425" y="3367088"/>
          <p14:tracePt t="44582" x="6434138" y="3362325"/>
          <p14:tracePt t="44600" x="6424613" y="3348038"/>
          <p14:tracePt t="44617" x="6410325" y="3333750"/>
          <p14:tracePt t="44633" x="6396038" y="3324225"/>
          <p14:tracePt t="44650" x="6376988" y="3314700"/>
          <p14:tracePt t="44666" x="6362700" y="3300413"/>
          <p14:tracePt t="44683" x="6324600" y="3286125"/>
          <p14:tracePt t="44701" x="6286500" y="3262313"/>
          <p14:tracePt t="44717" x="6262688" y="3257550"/>
          <p14:tracePt t="44733" x="6243638" y="3243263"/>
          <p14:tracePt t="44749" x="6200775" y="3224213"/>
          <p14:tracePt t="44766" x="6143625" y="3205163"/>
          <p14:tracePt t="44783" x="6076950" y="3176588"/>
          <p14:tracePt t="44800" x="6005513" y="3148013"/>
          <p14:tracePt t="44816" x="5953125" y="3128963"/>
          <p14:tracePt t="44833" x="5910263" y="3124200"/>
          <p14:tracePt t="44850" x="5891213" y="3114675"/>
          <p14:tracePt t="44867" x="5853113" y="3114675"/>
          <p14:tracePt t="44883" x="5810250" y="3114675"/>
          <p14:tracePt t="44900" x="5710238" y="3114675"/>
          <p14:tracePt t="44917" x="5657850" y="3114675"/>
          <p14:tracePt t="44933" x="5619750" y="3114675"/>
          <p14:tracePt t="44949" x="5610225" y="3114675"/>
          <p14:tracePt t="44967" x="5576888" y="3114675"/>
          <p14:tracePt t="44983" x="5557838" y="3119438"/>
          <p14:tracePt t="45000" x="5534025" y="3124200"/>
          <p14:tracePt t="45017" x="5514975" y="3133725"/>
          <p14:tracePt t="45033" x="5500688" y="3148013"/>
          <p14:tracePt t="45050" x="5476875" y="3157538"/>
          <p14:tracePt t="45067" x="5462588" y="3181350"/>
          <p14:tracePt t="45083" x="5438775" y="3209925"/>
          <p14:tracePt t="45085" x="5438775" y="3219450"/>
          <p14:tracePt t="45100" x="5434013" y="3228975"/>
          <p14:tracePt t="45116" x="5429250" y="3233738"/>
          <p14:tracePt t="45164" x="5419725" y="3233738"/>
          <p14:tracePt t="45180" x="5414963" y="3233738"/>
          <p14:tracePt t="45197" x="5410200" y="3233738"/>
          <p14:tracePt t="45206" x="5395913" y="3233738"/>
          <p14:tracePt t="45217" x="5386388" y="3233738"/>
          <p14:tracePt t="45233" x="5367338" y="3233738"/>
          <p14:tracePt t="45250" x="5348288" y="3233738"/>
          <p14:tracePt t="45267" x="5338763" y="3233738"/>
          <p14:tracePt t="45283" x="5334000" y="3233738"/>
          <p14:tracePt t="45349" x="5329238" y="3233738"/>
          <p14:tracePt t="45364" x="5324475" y="3233738"/>
          <p14:tracePt t="45373" x="5319713" y="3228975"/>
          <p14:tracePt t="45383" x="5314950" y="3228975"/>
          <p14:tracePt t="45400" x="5305425" y="3228975"/>
          <p14:tracePt t="45417" x="5300663" y="3219450"/>
          <p14:tracePt t="45433" x="5286375" y="3219450"/>
          <p14:tracePt t="45450" x="5281613" y="3219450"/>
          <p14:tracePt t="45467" x="5267325" y="3219450"/>
          <p14:tracePt t="45483" x="5253038" y="3219450"/>
          <p14:tracePt t="45485" x="5248275" y="3219450"/>
          <p14:tracePt t="45500" x="5248275" y="3224213"/>
          <p14:tracePt t="45517" x="5233988" y="3233738"/>
          <p14:tracePt t="45533" x="5233988" y="3243263"/>
          <p14:tracePt t="46373" x="5224463" y="3248025"/>
          <p14:tracePt t="46381" x="5191125" y="3281363"/>
          <p14:tracePt t="46388" x="5157788" y="3314700"/>
          <p14:tracePt t="46418" x="5091113" y="3390900"/>
          <p14:tracePt t="46434" x="5067300" y="3424238"/>
          <p14:tracePt t="46451" x="5038725" y="3471863"/>
          <p14:tracePt t="46468" x="5014913" y="3533775"/>
          <p14:tracePt t="46484" x="4995863" y="3590925"/>
          <p14:tracePt t="46501" x="4986338" y="3643313"/>
          <p14:tracePt t="46517" x="4967288" y="3709988"/>
          <p14:tracePt t="46534" x="4948238" y="3752850"/>
          <p14:tracePt t="46551" x="4943475" y="3795713"/>
          <p14:tracePt t="46568" x="4943475" y="3833813"/>
          <p14:tracePt t="46584" x="4933950" y="3900488"/>
          <p14:tracePt t="46601" x="4933950" y="3990975"/>
          <p14:tracePt t="46617" x="4933950" y="4090988"/>
          <p14:tracePt t="46634" x="4948238" y="4181475"/>
          <p14:tracePt t="46651" x="5000625" y="4286250"/>
          <p14:tracePt t="46669" x="5081588" y="4429125"/>
          <p14:tracePt t="46684" x="5124450" y="4500563"/>
          <p14:tracePt t="46701" x="5172075" y="4562475"/>
          <p14:tracePt t="46717" x="5214938" y="4600575"/>
          <p14:tracePt t="46735" x="5253038" y="4662488"/>
          <p14:tracePt t="46751" x="5343525" y="4724400"/>
          <p14:tracePt t="46768" x="5472113" y="4776788"/>
          <p14:tracePt t="46785" x="5657850" y="4843463"/>
          <p14:tracePt t="46801" x="5805488" y="4867275"/>
          <p14:tracePt t="46818" x="5924550" y="4876800"/>
          <p14:tracePt t="46834" x="6043613" y="4876800"/>
          <p14:tracePt t="46851" x="6157913" y="4876800"/>
          <p14:tracePt t="46868" x="6329363" y="4872038"/>
          <p14:tracePt t="46885" x="6424613" y="4852988"/>
          <p14:tracePt t="46901" x="6529388" y="4833938"/>
          <p14:tracePt t="46917" x="6619875" y="4800600"/>
          <p14:tracePt t="46935" x="6691313" y="4772025"/>
          <p14:tracePt t="46951" x="6743700" y="4752975"/>
          <p14:tracePt t="46968" x="6796088" y="4743450"/>
          <p14:tracePt t="46985" x="6824663" y="4743450"/>
          <p14:tracePt t="47001" x="6848475" y="4743450"/>
          <p14:tracePt t="47018" x="6858000" y="4743450"/>
          <p14:tracePt t="47034" x="6877050" y="4743450"/>
          <p14:tracePt t="47051" x="6905625" y="4743450"/>
          <p14:tracePt t="47068" x="6958013" y="4738688"/>
          <p14:tracePt t="47084" x="7015163" y="4738688"/>
          <p14:tracePt t="47101" x="7081838" y="4729163"/>
          <p14:tracePt t="47118" x="7143750" y="4719638"/>
          <p14:tracePt t="47135" x="7224713" y="4676775"/>
          <p14:tracePt t="47152" x="7272338" y="4662488"/>
          <p14:tracePt t="47168" x="7286625" y="4662488"/>
          <p14:tracePt t="47185" x="7296150" y="4662488"/>
          <p14:tracePt t="47201" x="7305675" y="4662488"/>
          <p14:tracePt t="47219" x="7319963" y="4662488"/>
          <p14:tracePt t="47235" x="7334250" y="4662488"/>
          <p14:tracePt t="47237" x="7358063" y="4662488"/>
          <p14:tracePt t="47251" x="7372350" y="4662488"/>
          <p14:tracePt t="47268" x="7424738" y="4652963"/>
          <p14:tracePt t="47284" x="7443788" y="4643438"/>
          <p14:tracePt t="47302" x="7472363" y="4643438"/>
          <p14:tracePt t="47318" x="7496175" y="4643438"/>
          <p14:tracePt t="47335" x="7529513" y="4643438"/>
          <p14:tracePt t="47351" x="7572375" y="4643438"/>
          <p14:tracePt t="47369" x="7639050" y="4643438"/>
          <p14:tracePt t="47385" x="7700963" y="4643438"/>
          <p14:tracePt t="47402" x="7753350" y="4633913"/>
          <p14:tracePt t="47418" x="7796213" y="4624388"/>
          <p14:tracePt t="47435" x="7824788" y="4610100"/>
          <p14:tracePt t="47453" x="7924800" y="4576763"/>
          <p14:tracePt t="47468" x="7972425" y="4552950"/>
          <p14:tracePt t="47485" x="8129588" y="4476750"/>
          <p14:tracePt t="47501" x="8201025" y="4438650"/>
          <p14:tracePt t="47518" x="8239125" y="4405313"/>
          <p14:tracePt t="47535" x="8253413" y="4395788"/>
          <p14:tracePt t="47552" x="8258175" y="4386263"/>
          <p14:tracePt t="47569" x="8258175" y="4381500"/>
          <p14:tracePt t="47585" x="8267700" y="4376738"/>
          <p14:tracePt t="47602" x="8281988" y="4343400"/>
          <p14:tracePt t="47619" x="8301038" y="4286250"/>
          <p14:tracePt t="47635" x="8339138" y="4205288"/>
          <p14:tracePt t="47652" x="8377238" y="4100513"/>
          <p14:tracePt t="47668" x="8396288" y="4071938"/>
          <p14:tracePt t="47685" x="8401050" y="4057650"/>
          <p14:tracePt t="47702" x="8405813" y="4043363"/>
          <p14:tracePt t="47718" x="8405813" y="4038600"/>
          <p14:tracePt t="47736" x="8405813" y="4024313"/>
          <p14:tracePt t="47752" x="8405813" y="3995738"/>
          <p14:tracePt t="47769" x="8405813" y="3962400"/>
          <p14:tracePt t="47785" x="8405813" y="3919538"/>
          <p14:tracePt t="47802" x="8405813" y="3890963"/>
          <p14:tracePt t="47819" x="8405813" y="3867150"/>
          <p14:tracePt t="47836" x="8401050" y="3852863"/>
          <p14:tracePt t="47852" x="8386763" y="3838575"/>
          <p14:tracePt t="47869" x="8367713" y="3810000"/>
          <p14:tracePt t="47885" x="8348663" y="3786188"/>
          <p14:tracePt t="47902" x="8329613" y="3738563"/>
          <p14:tracePt t="47919" x="8315325" y="3719513"/>
          <p14:tracePt t="47935" x="8305800" y="3700463"/>
          <p14:tracePt t="47952" x="8296275" y="3690938"/>
          <p14:tracePt t="47969" x="8277225" y="3662363"/>
          <p14:tracePt t="47985" x="8253413" y="3648075"/>
          <p14:tracePt t="48002" x="8215313" y="3624263"/>
          <p14:tracePt t="48019" x="8186738" y="3595688"/>
          <p14:tracePt t="48020" x="8162925" y="3586163"/>
          <p14:tracePt t="48035" x="8139113" y="3571875"/>
          <p14:tracePt t="48052" x="8110538" y="3548063"/>
          <p14:tracePt t="48069" x="8058150" y="3514725"/>
          <p14:tracePt t="48085" x="8020050" y="3490913"/>
          <p14:tracePt t="48102" x="7996238" y="3471863"/>
          <p14:tracePt t="48119" x="7967663" y="3448050"/>
          <p14:tracePt t="48136" x="7934325" y="3414713"/>
          <p14:tracePt t="48152" x="7896225" y="3386138"/>
          <p14:tracePt t="48169" x="7839075" y="3367088"/>
          <p14:tracePt t="48185" x="7772400" y="3338513"/>
          <p14:tracePt t="48202" x="7724775" y="3328988"/>
          <p14:tracePt t="48219" x="7658100" y="3309938"/>
          <p14:tracePt t="48221" x="7615238" y="3300413"/>
          <p14:tracePt t="48237" x="7548563" y="3281363"/>
          <p14:tracePt t="48252" x="7510463" y="3281363"/>
          <p14:tracePt t="48269" x="7396163" y="3281363"/>
          <p14:tracePt t="48285" x="7296150" y="3281363"/>
          <p14:tracePt t="48302" x="7196138" y="3333750"/>
          <p14:tracePt t="48319" x="7096125" y="3414713"/>
          <p14:tracePt t="48336" x="7000875" y="3490913"/>
          <p14:tracePt t="48352" x="6934200" y="3567113"/>
          <p14:tracePt t="48369" x="6872288" y="3648075"/>
          <p14:tracePt t="48386" x="6843713" y="3705225"/>
          <p14:tracePt t="48402" x="6819900" y="3767138"/>
          <p14:tracePt t="48419" x="6805613" y="3805238"/>
          <p14:tracePt t="48437" x="6796088" y="3871913"/>
          <p14:tracePt t="48453" x="6796088" y="3895725"/>
          <p14:tracePt t="48469" x="6796088" y="3971925"/>
          <p14:tracePt t="48486" x="6800850" y="4005263"/>
          <p14:tracePt t="48502" x="6819900" y="4057650"/>
          <p14:tracePt t="48519" x="6834188" y="4100513"/>
          <p14:tracePt t="48537" x="6862763" y="4148138"/>
          <p14:tracePt t="48552" x="6872288" y="4176713"/>
          <p14:tracePt t="48570" x="6886575" y="4195763"/>
          <p14:tracePt t="48586" x="6891338" y="4205288"/>
          <p14:tracePt t="48603" x="6896100" y="4210050"/>
          <p14:tracePt t="48619" x="6900863" y="4210050"/>
          <p14:tracePt t="48661" x="6905625" y="4210050"/>
          <p14:tracePt t="48741" x="6910388" y="4210050"/>
          <p14:tracePt t="48765" x="6924675" y="4210050"/>
          <p14:tracePt t="48772" x="6934200" y="4219575"/>
          <p14:tracePt t="48782" x="6938963" y="4224338"/>
          <p14:tracePt t="48789" x="6953250" y="4243388"/>
          <p14:tracePt t="48803" x="6967538" y="4252913"/>
          <p14:tracePt t="48822" x="7038975" y="4357688"/>
          <p14:tracePt t="48837" x="7110413" y="4410075"/>
          <p14:tracePt t="48852" x="7158038" y="4452938"/>
          <p14:tracePt t="48869" x="7181850" y="4467225"/>
          <p14:tracePt t="48973" x="7186613" y="4467225"/>
          <p14:tracePt t="49005" x="7191375" y="4467225"/>
          <p14:tracePt t="49021" x="7196138" y="4467225"/>
          <p14:tracePt t="49029" x="7205663" y="4467225"/>
          <p14:tracePt t="49038" x="7219950" y="4467225"/>
          <p14:tracePt t="49053" x="7239000" y="4467225"/>
          <p14:tracePt t="49070" x="7286625" y="4481513"/>
          <p14:tracePt t="49086" x="7319963" y="4495800"/>
          <p14:tracePt t="49103" x="7372350" y="4510088"/>
          <p14:tracePt t="49120" x="7415213" y="4519613"/>
          <p14:tracePt t="49136" x="7458075" y="4519613"/>
          <p14:tracePt t="49153" x="7496175" y="4529138"/>
          <p14:tracePt t="49170" x="7534275" y="4529138"/>
          <p14:tracePt t="49187" x="7572375" y="4529138"/>
          <p14:tracePt t="49203" x="7634288" y="4529138"/>
          <p14:tracePt t="49221" x="7724775" y="4529138"/>
          <p14:tracePt t="49237" x="7753350" y="4524375"/>
          <p14:tracePt t="49253" x="7791450" y="4514850"/>
          <p14:tracePt t="49270" x="7834313" y="4495800"/>
          <p14:tracePt t="49286" x="7848600" y="4481513"/>
          <p14:tracePt t="49303" x="7891463" y="4438650"/>
          <p14:tracePt t="49320" x="7924800" y="4376738"/>
          <p14:tracePt t="49337" x="7958138" y="4314825"/>
          <p14:tracePt t="49353" x="7996238" y="4252913"/>
          <p14:tracePt t="49370" x="8024813" y="4191000"/>
          <p14:tracePt t="49387" x="8053388" y="4124325"/>
          <p14:tracePt t="49403" x="8081963" y="4052888"/>
          <p14:tracePt t="49404" x="8086725" y="4019550"/>
          <p14:tracePt t="49420" x="8101013" y="3986213"/>
          <p14:tracePt t="49437" x="8129588" y="3881438"/>
          <p14:tracePt t="49453" x="8148638" y="3824288"/>
          <p14:tracePt t="49470" x="8153400" y="3800475"/>
          <p14:tracePt t="49486" x="8158163" y="3790950"/>
          <p14:tracePt t="49503" x="8158163" y="3781425"/>
          <p14:tracePt t="49520" x="8158163" y="3776663"/>
          <p14:tracePt t="49537" x="8158163" y="3767138"/>
          <p14:tracePt t="49553" x="8158163" y="3762375"/>
          <p14:tracePt t="49570" x="8158163" y="3752850"/>
          <p14:tracePt t="49587" x="8153400" y="3738563"/>
          <p14:tracePt t="49604" x="8153400" y="3733800"/>
          <p14:tracePt t="49620" x="8148638" y="3733800"/>
          <p14:tracePt t="49957" x="8148638" y="3729038"/>
          <p14:tracePt t="49965" x="8124825" y="3705225"/>
          <p14:tracePt t="49972" x="8120063" y="3705225"/>
          <p14:tracePt t="50003" x="8101013" y="3690938"/>
          <p14:tracePt t="50020" x="8062913" y="3681413"/>
          <p14:tracePt t="50037" x="7934325" y="3671888"/>
          <p14:tracePt t="50054" x="7515225" y="3581400"/>
          <p14:tracePt t="50070" x="6967538" y="3467100"/>
          <p14:tracePt t="50087" x="6491288" y="3333750"/>
          <p14:tracePt t="50104" x="6234113" y="3228975"/>
          <p14:tracePt t="50120" x="6176963" y="3186113"/>
          <p14:tracePt t="50212" x="6172200" y="3181350"/>
          <p14:tracePt t="50221" x="6167438" y="3181350"/>
          <p14:tracePt t="50237" x="6148388" y="3181350"/>
          <p14:tracePt t="50292" x="6138863" y="3181350"/>
          <p14:tracePt t="50301" x="6119813" y="3181350"/>
          <p14:tracePt t="50309" x="6072188" y="3295650"/>
          <p14:tracePt t="50320" x="6038850" y="3400425"/>
          <p14:tracePt t="50337" x="6005513" y="3495675"/>
          <p14:tracePt t="50354" x="5986463" y="3543300"/>
          <p14:tracePt t="50371" x="5981700" y="3552825"/>
          <p14:tracePt t="50437" x="5981700" y="3562350"/>
          <p14:tracePt t="50445" x="5981700" y="3595688"/>
          <p14:tracePt t="50454" x="5981700" y="3619500"/>
          <p14:tracePt t="50471" x="5981700" y="3671888"/>
          <p14:tracePt t="50488" x="5981700" y="3738563"/>
          <p14:tracePt t="50504" x="5981700" y="3767138"/>
          <p14:tracePt t="50521" x="5981700" y="3776663"/>
          <p14:tracePt t="59085" x="5981700" y="3781425"/>
          <p14:tracePt t="59773" x="5967413" y="3786188"/>
          <p14:tracePt t="59780" x="5948363" y="3786188"/>
          <p14:tracePt t="59828" x="5915025" y="3786188"/>
          <p14:tracePt t="59964" x="5919788" y="3790950"/>
          <p14:tracePt t="59973" x="5919788" y="3795713"/>
          <p14:tracePt t="60030" x="5924550" y="3795713"/>
          <p14:tracePt t="60326" x="5929313" y="3795713"/>
          <p14:tracePt t="60341" x="5938838" y="3795713"/>
          <p14:tracePt t="60380" x="5962650" y="3795713"/>
          <p14:tracePt t="60396" x="5986463" y="3795713"/>
          <p14:tracePt t="60412" x="6019800" y="3790950"/>
          <p14:tracePt t="60429" x="6034088" y="3781425"/>
          <p14:tracePt t="60446" x="6048375" y="3767138"/>
          <p14:tracePt t="60462" x="6062663" y="3752850"/>
          <p14:tracePt t="60479" x="6072188" y="3738563"/>
          <p14:tracePt t="60497" x="6091238" y="3724275"/>
          <p14:tracePt t="60513" x="6105525" y="3705225"/>
          <p14:tracePt t="60530" x="6119813" y="3686175"/>
          <p14:tracePt t="60546" x="6129338" y="3652838"/>
          <p14:tracePt t="60562" x="6129338" y="3624263"/>
          <p14:tracePt t="60579" x="6129338" y="3586163"/>
          <p14:tracePt t="60597" x="6129338" y="3552825"/>
          <p14:tracePt t="60612" x="6129338" y="3548063"/>
          <p14:tracePt t="60646" x="6129338" y="3538538"/>
          <p14:tracePt t="60677" x="6124575" y="3533775"/>
          <p14:tracePt t="60692" x="6115050" y="3524250"/>
          <p14:tracePt t="60701" x="6110288" y="3509963"/>
          <p14:tracePt t="60713" x="6105525" y="3490913"/>
          <p14:tracePt t="60729" x="6086475" y="3452813"/>
          <p14:tracePt t="60747" x="6067425" y="3409950"/>
          <p14:tracePt t="60763" x="6048375" y="3367088"/>
          <p14:tracePt t="60780" x="6038850" y="3348038"/>
          <p14:tracePt t="60782" x="6034088" y="3338513"/>
          <p14:tracePt t="60797" x="6024563" y="3309938"/>
          <p14:tracePt t="60813" x="6010275" y="3300413"/>
          <p14:tracePt t="60830" x="6000750" y="3286125"/>
          <p14:tracePt t="60846" x="5972175" y="3276600"/>
          <p14:tracePt t="60863" x="5948363" y="3262313"/>
          <p14:tracePt t="60879" x="5915025" y="3252788"/>
          <p14:tracePt t="60896" x="5900738" y="3243263"/>
          <p14:tracePt t="60913" x="5876925" y="3243263"/>
          <p14:tracePt t="60930" x="5857875" y="3238500"/>
          <p14:tracePt t="60946" x="5824538" y="3224213"/>
          <p14:tracePt t="60963" x="5781675" y="3195638"/>
          <p14:tracePt t="60981" x="5710238" y="3171825"/>
          <p14:tracePt t="60997" x="5691188" y="3162300"/>
          <p14:tracePt t="61013" x="5676900" y="3162300"/>
          <p14:tracePt t="61030" x="5672138" y="3162300"/>
          <p14:tracePt t="61046" x="5662613" y="3162300"/>
          <p14:tracePt t="61063" x="5653088" y="3162300"/>
          <p14:tracePt t="61079" x="5634038" y="3167063"/>
          <p14:tracePt t="61096" x="5595938" y="3171825"/>
          <p14:tracePt t="61113" x="5572125" y="3171825"/>
          <p14:tracePt t="61130" x="5543550" y="3171825"/>
          <p14:tracePt t="61147" x="5534025" y="3171825"/>
          <p14:tracePt t="61163" x="5519738" y="3171825"/>
          <p14:tracePt t="61165" x="5514975" y="3171825"/>
          <p14:tracePt t="61180" x="5500688" y="3171825"/>
          <p14:tracePt t="61197" x="5491163" y="3171825"/>
          <p14:tracePt t="61213" x="5462588" y="3171825"/>
          <p14:tracePt t="61230" x="5448300" y="3171825"/>
          <p14:tracePt t="61246" x="5424488" y="3186113"/>
          <p14:tracePt t="61263" x="5405438" y="3195638"/>
          <p14:tracePt t="61280" x="5391150" y="3205163"/>
          <p14:tracePt t="61297" x="5381625" y="3214688"/>
          <p14:tracePt t="61313" x="5367338" y="3219450"/>
          <p14:tracePt t="61330" x="5338763" y="3238500"/>
          <p14:tracePt t="61347" x="5329238" y="3252788"/>
          <p14:tracePt t="61363" x="5314950" y="3271838"/>
          <p14:tracePt t="61365" x="5295900" y="3290888"/>
          <p14:tracePt t="61380" x="5291138" y="3300413"/>
          <p14:tracePt t="61397" x="5272088" y="3328988"/>
          <p14:tracePt t="61413" x="5257800" y="3357563"/>
          <p14:tracePt t="61430" x="5248275" y="3371850"/>
          <p14:tracePt t="61446" x="5238750" y="3390900"/>
          <p14:tracePt t="61463" x="5224463" y="3409950"/>
          <p14:tracePt t="61480" x="5219700" y="3433763"/>
          <p14:tracePt t="61496" x="5210175" y="3452813"/>
          <p14:tracePt t="61513" x="5195888" y="3486150"/>
          <p14:tracePt t="61530" x="5186363" y="3519488"/>
          <p14:tracePt t="61547" x="5181600" y="3548063"/>
          <p14:tracePt t="61563" x="5162550" y="3586163"/>
          <p14:tracePt t="61580" x="5162550" y="3619500"/>
          <p14:tracePt t="61596" x="5153025" y="3676650"/>
          <p14:tracePt t="61613" x="5148263" y="3700463"/>
          <p14:tracePt t="61630" x="5148263" y="3729038"/>
          <p14:tracePt t="61646" x="5148263" y="3757613"/>
          <p14:tracePt t="61664" x="5148263" y="3786188"/>
          <p14:tracePt t="61680" x="5148263" y="3805238"/>
          <p14:tracePt t="61697" x="5148263" y="3819525"/>
          <p14:tracePt t="61713" x="5148263" y="3829050"/>
          <p14:tracePt t="61730" x="5148263" y="3833813"/>
          <p14:tracePt t="61747" x="5148263" y="3848100"/>
          <p14:tracePt t="61764" x="5143500" y="3862388"/>
          <p14:tracePt t="61781" x="5133975" y="3886200"/>
          <p14:tracePt t="61797" x="5129213" y="3910013"/>
          <p14:tracePt t="61814" x="5119688" y="3924300"/>
          <p14:tracePt t="61830" x="5119688" y="3929063"/>
          <p14:tracePt t="61925" x="5114925" y="3929063"/>
          <p14:tracePt t="61965" x="5105400" y="3929063"/>
          <p14:tracePt t="61981" x="5100638" y="3929063"/>
          <p14:tracePt t="61998" x="5095875" y="3929063"/>
          <p14:tracePt t="62014" x="5081588" y="3929063"/>
          <p14:tracePt t="62031" x="5048250" y="3914775"/>
          <p14:tracePt t="62047" x="5005388" y="3876675"/>
          <p14:tracePt t="62064" x="4957763" y="3838575"/>
          <p14:tracePt t="62080" x="4910138" y="3824288"/>
          <p14:tracePt t="62098" x="4862513" y="3805238"/>
          <p14:tracePt t="62114" x="4800600" y="3786188"/>
          <p14:tracePt t="62130" x="4762500" y="3776663"/>
          <p14:tracePt t="62147" x="4710113" y="3767138"/>
          <p14:tracePt t="62164" x="4643438" y="3748088"/>
          <p14:tracePt t="62165" x="4619625" y="3748088"/>
          <p14:tracePt t="62180" x="4576763" y="3743325"/>
          <p14:tracePt t="62197" x="4533900" y="3733800"/>
          <p14:tracePt t="62213" x="4505325" y="3733800"/>
          <p14:tracePt t="62231" x="4486275" y="3724275"/>
          <p14:tracePt t="62247" x="4462463" y="3724275"/>
          <p14:tracePt t="62264" x="4438650" y="3719513"/>
          <p14:tracePt t="62281" x="4424363" y="3719513"/>
          <p14:tracePt t="62298" x="4410075" y="3714750"/>
          <p14:tracePt t="62314" x="4405313" y="3714750"/>
          <p14:tracePt t="62331" x="4400550" y="3705225"/>
          <p14:tracePt t="62349" x="4386263" y="3695700"/>
          <p14:tracePt t="62365" x="4386263" y="3690938"/>
          <p14:tracePt t="62381" x="4367213" y="3681413"/>
          <p14:tracePt t="62397" x="4357688" y="3671888"/>
          <p14:tracePt t="62414" x="4324350" y="3662363"/>
          <p14:tracePt t="62431" x="4295775" y="3648075"/>
          <p14:tracePt t="62448" x="4252913" y="3633788"/>
          <p14:tracePt t="62464" x="4195763" y="3605213"/>
          <p14:tracePt t="62480" x="4143375" y="3586163"/>
          <p14:tracePt t="62497" x="4100513" y="3567113"/>
          <p14:tracePt t="62514" x="4076700" y="3552825"/>
          <p14:tracePt t="62531" x="4067175" y="3552825"/>
          <p14:tracePt t="62547" x="4062413" y="3548063"/>
          <p14:tracePt t="62564" x="4038600" y="3543300"/>
          <p14:tracePt t="62581" x="4029075" y="3533775"/>
          <p14:tracePt t="62598" x="4014788" y="3529013"/>
          <p14:tracePt t="62614" x="4005263" y="3524250"/>
          <p14:tracePt t="62631" x="4000500" y="3524250"/>
          <p14:tracePt t="62648" x="3990975" y="3519488"/>
          <p14:tracePt t="62664" x="3986213" y="3519488"/>
          <p14:tracePt t="62681" x="3971925" y="3509963"/>
          <p14:tracePt t="62698" x="3962400" y="3509963"/>
          <p14:tracePt t="62715" x="3948113" y="3505200"/>
          <p14:tracePt t="62749" x="3943350" y="3505200"/>
          <p14:tracePt t="62813" x="3933825" y="3495675"/>
          <p14:tracePt t="63381" x="3948113" y="3495675"/>
          <p14:tracePt t="63388" x="3957638" y="3495675"/>
          <p14:tracePt t="63432" x="4010025" y="3495675"/>
          <p14:tracePt t="63448" x="4043363" y="3495675"/>
          <p14:tracePt t="63465" x="4081463" y="3500438"/>
          <p14:tracePt t="63482" x="4119563" y="3509963"/>
          <p14:tracePt t="63498" x="4148138" y="3509963"/>
          <p14:tracePt t="63515" x="4186238" y="3509963"/>
          <p14:tracePt t="63532" x="4286250" y="3509963"/>
          <p14:tracePt t="63549" x="4386263" y="3509963"/>
          <p14:tracePt t="63565" x="4524375" y="3490913"/>
          <p14:tracePt t="63581" x="4652963" y="3471863"/>
          <p14:tracePt t="63598" x="4738688" y="3452813"/>
          <p14:tracePt t="63615" x="4757738" y="3443288"/>
          <p14:tracePt t="63632" x="4786313" y="3433763"/>
          <p14:tracePt t="63648" x="4810125" y="3419475"/>
          <p14:tracePt t="63666" x="4862513" y="3405188"/>
          <p14:tracePt t="63682" x="4938713" y="3376613"/>
          <p14:tracePt t="63698" x="4986338" y="3348038"/>
          <p14:tracePt t="63715" x="5019675" y="3324225"/>
          <p14:tracePt t="63732" x="5076825" y="3267075"/>
          <p14:tracePt t="63749" x="5110163" y="3233738"/>
          <p14:tracePt t="63765" x="5172075" y="3190875"/>
          <p14:tracePt t="63782" x="5262563" y="3109913"/>
          <p14:tracePt t="63798" x="5357813" y="3038475"/>
          <p14:tracePt t="63815" x="5429250" y="2976563"/>
          <p14:tracePt t="63833" x="5467350" y="2957513"/>
          <p14:tracePt t="63849" x="5472113" y="2947988"/>
          <p14:tracePt t="63866" x="5476875" y="2947988"/>
          <p14:tracePt t="64805" x="5462588" y="2947988"/>
          <p14:tracePt t="64813" x="5367338" y="3028950"/>
          <p14:tracePt t="64820" x="5233988" y="3157538"/>
          <p14:tracePt t="64833" x="5000625" y="3314700"/>
          <p14:tracePt t="64849" x="4524375" y="3519488"/>
          <p14:tracePt t="64866" x="4090988" y="3629025"/>
          <p14:tracePt t="64883" x="3833813" y="3690938"/>
          <p14:tracePt t="64900" x="3690938" y="3705225"/>
          <p14:tracePt t="64902" x="3667125" y="3705225"/>
          <p14:tracePt t="64917" x="3648075" y="3705225"/>
          <p14:tracePt t="64957" x="3643313" y="3705225"/>
          <p14:tracePt t="64980" x="3643313" y="3695700"/>
          <p14:tracePt t="65013" x="3643313" y="3686175"/>
          <p14:tracePt t="65021" x="3643313" y="3681413"/>
          <p14:tracePt t="65037" x="3643313" y="3667125"/>
          <p14:tracePt t="65045" x="3633788" y="3652838"/>
          <p14:tracePt t="65052" x="3633788" y="3629025"/>
          <p14:tracePt t="65067" x="3619500" y="3609975"/>
          <p14:tracePt t="65083" x="3595688" y="3571875"/>
          <p14:tracePt t="65100" x="3586163" y="3557588"/>
          <p14:tracePt t="65116" x="3581400" y="3548063"/>
          <p14:tracePt t="65165" x="3590925" y="3538538"/>
          <p14:tracePt t="65173" x="3605213" y="3538538"/>
          <p14:tracePt t="65182" x="3614738" y="3533775"/>
          <p14:tracePt t="65200" x="3629025" y="3529013"/>
          <p14:tracePt t="65217" x="3652838" y="3524250"/>
          <p14:tracePt t="65233" x="3652838" y="3519488"/>
          <p14:tracePt t="65333" x="3643313" y="3519488"/>
          <p14:tracePt t="65342" x="3633788" y="3519488"/>
          <p14:tracePt t="65350" x="3624263" y="3519488"/>
          <p14:tracePt t="65366" x="3595688" y="3524250"/>
          <p14:tracePt t="65383" x="3567113" y="3524250"/>
          <p14:tracePt t="65400" x="3538538" y="3524250"/>
          <p14:tracePt t="65417" x="3500438" y="3524250"/>
          <p14:tracePt t="65433" x="3476625" y="3524250"/>
          <p14:tracePt t="65450" x="3443288" y="3524250"/>
          <p14:tracePt t="65467" x="3395663" y="3519488"/>
          <p14:tracePt t="65483" x="3338513" y="3509963"/>
          <p14:tracePt t="65484" x="3305175" y="3505200"/>
          <p14:tracePt t="65501" x="3257550" y="3505200"/>
          <p14:tracePt t="65517" x="3238500" y="3495675"/>
          <p14:tracePt t="65533" x="3214688" y="3495675"/>
          <p14:tracePt t="65550" x="3205163" y="3495675"/>
          <p14:tracePt t="65566" x="3200400" y="3495675"/>
          <p14:tracePt t="65583" x="3186113" y="3486150"/>
          <p14:tracePt t="65600" x="3167063" y="3486150"/>
          <p14:tracePt t="65617" x="3148013" y="3481388"/>
          <p14:tracePt t="65633" x="3138488" y="3481388"/>
          <p14:tracePt t="65650" x="3119438" y="3471863"/>
          <p14:tracePt t="65667" x="3095625" y="3457575"/>
          <p14:tracePt t="65683" x="3052763" y="3443288"/>
          <p14:tracePt t="65685" x="3038475" y="3424238"/>
          <p14:tracePt t="65700" x="3024188" y="3409950"/>
          <p14:tracePt t="65717" x="3009900" y="3376613"/>
          <p14:tracePt t="65733" x="3005138" y="3333750"/>
          <p14:tracePt t="65750" x="2986088" y="3286125"/>
          <p14:tracePt t="65767" x="2967038" y="3200400"/>
          <p14:tracePt t="65783" x="2943225" y="3128963"/>
          <p14:tracePt t="65800" x="2928938" y="3100388"/>
          <p14:tracePt t="65817" x="2928938" y="3090863"/>
          <p14:tracePt t="65833" x="2928938" y="3081338"/>
          <p14:tracePt t="65851" x="2928938" y="3071813"/>
          <p14:tracePt t="65867" x="2962275" y="3057525"/>
          <p14:tracePt t="65869" x="3005138" y="3048000"/>
          <p14:tracePt t="65884" x="3038475" y="3048000"/>
          <p14:tracePt t="65900" x="3181350" y="3028950"/>
          <p14:tracePt t="65917" x="3300413" y="3019425"/>
          <p14:tracePt t="65933" x="3409950" y="3019425"/>
          <p14:tracePt t="65950" x="3509963" y="3019425"/>
          <p14:tracePt t="65967" x="3571875" y="3019425"/>
          <p14:tracePt t="65983" x="3624263" y="3019425"/>
          <p14:tracePt t="66000" x="3676650" y="3019425"/>
          <p14:tracePt t="66017" x="3719513" y="3033713"/>
          <p14:tracePt t="66034" x="3776663" y="3048000"/>
          <p14:tracePt t="66051" x="3843338" y="3067050"/>
          <p14:tracePt t="66068" x="3895725" y="3076575"/>
          <p14:tracePt t="66083" x="3929063" y="3095625"/>
          <p14:tracePt t="66101" x="3962400" y="3114675"/>
          <p14:tracePt t="66117" x="3995738" y="3138488"/>
          <p14:tracePt t="66134" x="4038600" y="3167063"/>
          <p14:tracePt t="66151" x="4071938" y="3195638"/>
          <p14:tracePt t="66167" x="4086225" y="3228975"/>
          <p14:tracePt t="66184" x="4110038" y="3267075"/>
          <p14:tracePt t="66201" x="4124325" y="3295650"/>
          <p14:tracePt t="66217" x="4133850" y="3324225"/>
          <p14:tracePt t="66234" x="4143375" y="3343275"/>
          <p14:tracePt t="66251" x="4148138" y="3376613"/>
          <p14:tracePt t="66268" x="4152900" y="3405188"/>
          <p14:tracePt t="66284" x="4152900" y="3438525"/>
          <p14:tracePt t="66301" x="4152900" y="3481388"/>
          <p14:tracePt t="66317" x="4152900" y="3505200"/>
          <p14:tracePt t="66334" x="4152900" y="3524250"/>
          <p14:tracePt t="66350" x="4152900" y="3543300"/>
          <p14:tracePt t="66368" x="4152900" y="3552825"/>
          <p14:tracePt t="66384" x="4152900" y="3557588"/>
          <p14:tracePt t="66402" x="4148138" y="3567113"/>
          <p14:tracePt t="66418" x="4138613" y="3567113"/>
          <p14:tracePt t="66434" x="4129088" y="3571875"/>
          <p14:tracePt t="66451" x="4119563" y="3576638"/>
          <p14:tracePt t="66468" x="4110038" y="3586163"/>
          <p14:tracePt t="66470" x="4100513" y="3590925"/>
          <p14:tracePt t="66486" x="4095750" y="3590925"/>
          <p14:tracePt t="66501" x="4071938" y="3600450"/>
          <p14:tracePt t="66517" x="4043363" y="3600450"/>
          <p14:tracePt t="66534" x="4000500" y="3600450"/>
          <p14:tracePt t="66551" x="3943350" y="3609975"/>
          <p14:tracePt t="66568" x="3890963" y="3619500"/>
          <p14:tracePt t="66585" x="3848100" y="3629025"/>
          <p14:tracePt t="66601" x="3790950" y="3629025"/>
          <p14:tracePt t="66618" x="3719513" y="3638550"/>
          <p14:tracePt t="66634" x="3629025" y="3657600"/>
          <p14:tracePt t="66651" x="3552825" y="3667125"/>
          <p14:tracePt t="66669" x="3495675" y="3676650"/>
          <p14:tracePt t="66684" x="3481388" y="3676650"/>
          <p14:tracePt t="66701" x="3452813" y="3690938"/>
          <p14:tracePt t="66717" x="3433763" y="3695700"/>
          <p14:tracePt t="66734" x="3395663" y="3695700"/>
          <p14:tracePt t="66751" x="3343275" y="3695700"/>
          <p14:tracePt t="66768" x="3290888" y="3695700"/>
          <p14:tracePt t="66784" x="3233738" y="3695700"/>
          <p14:tracePt t="66801" x="3186113" y="3695700"/>
          <p14:tracePt t="66818" x="3157538" y="3695700"/>
          <p14:tracePt t="66834" x="3128963" y="3695700"/>
          <p14:tracePt t="66851" x="3090863" y="3695700"/>
          <p14:tracePt t="66868" x="3014663" y="3695700"/>
          <p14:tracePt t="66884" x="2947988" y="3695700"/>
          <p14:tracePt t="66901" x="2886075" y="3695700"/>
          <p14:tracePt t="66918" x="2847975" y="3695700"/>
          <p14:tracePt t="66934" x="2824163" y="3695700"/>
          <p14:tracePt t="66951" x="2819400" y="3695700"/>
          <p14:tracePt t="66968" x="2809875" y="3690938"/>
          <p14:tracePt t="66985" x="2809875" y="3681413"/>
          <p14:tracePt t="67001" x="2809875" y="3652838"/>
          <p14:tracePt t="67019" x="2824163" y="3614738"/>
          <p14:tracePt t="67035" x="2900363" y="3581400"/>
          <p14:tracePt t="67037" x="2947988" y="3567113"/>
          <p14:tracePt t="67052" x="3000375" y="3543300"/>
          <p14:tracePt t="67069" x="3205163" y="3524250"/>
          <p14:tracePt t="67084" x="3405188" y="3524250"/>
          <p14:tracePt t="67101" x="3614738" y="3524250"/>
          <p14:tracePt t="67118" x="3795713" y="3524250"/>
          <p14:tracePt t="67134" x="3971925" y="3557588"/>
          <p14:tracePt t="67151" x="4076700" y="3586163"/>
          <p14:tracePt t="67168" x="4119563" y="3605213"/>
          <p14:tracePt t="67185" x="4124325" y="3605213"/>
          <p14:tracePt t="67202" x="4129088" y="3614738"/>
          <p14:tracePt t="67219" x="4129088" y="3624263"/>
          <p14:tracePt t="67235" x="4129088" y="3643313"/>
          <p14:tracePt t="67237" x="4129088" y="3662363"/>
          <p14:tracePt t="67251" x="4129088" y="3695700"/>
          <p14:tracePt t="67269" x="4100513" y="3767138"/>
          <p14:tracePt t="67285" x="4052888" y="3814763"/>
          <p14:tracePt t="67301" x="3986213" y="3871913"/>
          <p14:tracePt t="67318" x="3886200" y="3910013"/>
          <p14:tracePt t="67335" x="3757613" y="3943350"/>
          <p14:tracePt t="67351" x="3586163" y="3971925"/>
          <p14:tracePt t="67368" x="3419475" y="3971925"/>
          <p14:tracePt t="67385" x="3271838" y="3971925"/>
          <p14:tracePt t="67402" x="3128963" y="3971925"/>
          <p14:tracePt t="67418" x="3028950" y="3971925"/>
          <p14:tracePt t="67435" x="2919413" y="3948113"/>
          <p14:tracePt t="67452" x="2857500" y="3914775"/>
          <p14:tracePt t="67454" x="2828925" y="3895725"/>
          <p14:tracePt t="67468" x="2814638" y="3886200"/>
          <p14:tracePt t="67485" x="2781300" y="3862388"/>
          <p14:tracePt t="67501" x="2781300" y="3852863"/>
          <p14:tracePt t="67518" x="2781300" y="3838575"/>
          <p14:tracePt t="67535" x="2819400" y="3810000"/>
          <p14:tracePt t="67552" x="2890838" y="3795713"/>
          <p14:tracePt t="67569" x="2976563" y="3771900"/>
          <p14:tracePt t="67585" x="3028950" y="3762375"/>
          <p14:tracePt t="67602" x="3071813" y="3762375"/>
          <p14:tracePt t="67618" x="3100388" y="3762375"/>
          <p14:tracePt t="67635" x="3119438" y="3762375"/>
          <p14:tracePt t="67652" x="3167063" y="3781425"/>
          <p14:tracePt t="67669" x="3252788" y="3805238"/>
          <p14:tracePt t="67685" x="3395663" y="3848100"/>
          <p14:tracePt t="67701" x="3462338" y="3876675"/>
          <p14:tracePt t="67718" x="3486150" y="3890963"/>
          <p14:tracePt t="67736" x="3500438" y="3905250"/>
          <p14:tracePt t="67752" x="3505200" y="3910013"/>
          <p14:tracePt t="67769" x="3514725" y="3924300"/>
          <p14:tracePt t="67785" x="3519488" y="3938588"/>
          <p14:tracePt t="67802" x="3519488" y="3967163"/>
          <p14:tracePt t="67818" x="3519488" y="3986213"/>
          <p14:tracePt t="67835" x="3519488" y="4014788"/>
          <p14:tracePt t="67853" x="3457575" y="4048125"/>
          <p14:tracePt t="67868" x="3405188" y="4062413"/>
          <p14:tracePt t="67885" x="3324225" y="4086225"/>
          <p14:tracePt t="67901" x="3271838" y="4100513"/>
          <p14:tracePt t="67918" x="3238500" y="4110038"/>
          <p14:tracePt t="67935" x="3209925" y="4119563"/>
          <p14:tracePt t="67952" x="3181350" y="4133850"/>
          <p14:tracePt t="67986" x="3171825" y="4138613"/>
          <p14:tracePt t="68018" x="3171825" y="4143375"/>
          <p14:tracePt t="68035" x="3171825" y="4152900"/>
          <p14:tracePt t="68052" x="3190875" y="4186238"/>
          <p14:tracePt t="68069" x="3262313" y="4267200"/>
          <p14:tracePt t="68085" x="3319463" y="4314825"/>
          <p14:tracePt t="68102" x="3357563" y="4352925"/>
          <p14:tracePt t="68119" x="3386138" y="4381500"/>
          <p14:tracePt t="68136" x="3390900" y="4410075"/>
          <p14:tracePt t="68152" x="3390900" y="4429125"/>
          <p14:tracePt t="68169" x="3390900" y="4457700"/>
          <p14:tracePt t="68186" x="3390900" y="4486275"/>
          <p14:tracePt t="68202" x="3362325" y="4514850"/>
          <p14:tracePt t="68219" x="3324225" y="4552950"/>
          <p14:tracePt t="68237" x="3252788" y="4600575"/>
          <p14:tracePt t="68252" x="3233738" y="4610100"/>
          <p14:tracePt t="68269" x="3176588" y="4619625"/>
          <p14:tracePt t="68285" x="3152775" y="4619625"/>
          <p14:tracePt t="68302" x="3133725" y="4619625"/>
          <p14:tracePt t="68336" x="3128963" y="4619625"/>
          <p14:tracePt t="68372" x="3162300" y="4619625"/>
          <p14:tracePt t="68385" x="3219450" y="4614863"/>
          <p14:tracePt t="68402" x="3509963" y="4581525"/>
          <p14:tracePt t="68419" x="3900488" y="4581525"/>
          <p14:tracePt t="68437" x="4300538" y="4581525"/>
          <p14:tracePt t="68453" x="4362450" y="4581525"/>
          <p14:tracePt t="68469" x="4452938" y="4581525"/>
          <p14:tracePt t="68486" x="4467225" y="4576763"/>
          <p14:tracePt t="68502" x="4481513" y="4562475"/>
          <p14:tracePt t="68519" x="4500563" y="4548188"/>
          <p14:tracePt t="68536" x="4524375" y="4533900"/>
          <p14:tracePt t="68553" x="4538663" y="4524375"/>
          <p14:tracePt t="68570" x="4543425" y="4519613"/>
          <p14:tracePt t="68602" x="4543425" y="4514850"/>
          <p14:tracePt t="68637" x="4543425" y="4495800"/>
          <p14:tracePt t="68653" x="4557713" y="4471988"/>
          <p14:tracePt t="68669" x="4576763" y="4443413"/>
          <p14:tracePt t="68686" x="4581525" y="4429125"/>
          <p14:tracePt t="68949" x="4591050" y="4429125"/>
          <p14:tracePt t="68956" x="4624388" y="4429125"/>
          <p14:tracePt t="68965" x="4676775" y="4429125"/>
          <p14:tracePt t="69002" x="4738688" y="4429125"/>
          <p14:tracePt t="69019" x="4743450" y="4429125"/>
          <p14:tracePt t="69053" x="4748213" y="4429125"/>
          <p14:tracePt t="69070" x="4762500" y="4429125"/>
          <p14:tracePt t="69086" x="4772025" y="4429125"/>
          <p14:tracePt t="69103" x="4786313" y="4429125"/>
          <p14:tracePt t="69120" x="4800600" y="4429125"/>
          <p14:tracePt t="69136" x="4829175" y="4429125"/>
          <p14:tracePt t="69153" x="4867275" y="4429125"/>
          <p14:tracePt t="69170" x="4891088" y="4429125"/>
          <p14:tracePt t="69187" x="4900613" y="4429125"/>
          <p14:tracePt t="69269" x="4905375" y="4429125"/>
          <p14:tracePt t="69277" x="4914900" y="4429125"/>
          <p14:tracePt t="69287" x="4948238" y="4429125"/>
          <p14:tracePt t="69303" x="5043488" y="4429125"/>
          <p14:tracePt t="69319" x="5167313" y="4429125"/>
          <p14:tracePt t="69337" x="5319713" y="4429125"/>
          <p14:tracePt t="69353" x="5419725" y="4429125"/>
          <p14:tracePt t="69370" x="5495925" y="4429125"/>
          <p14:tracePt t="69386" x="5557838" y="4429125"/>
          <p14:tracePt t="69403" x="5624513" y="4414838"/>
          <p14:tracePt t="69405" x="5653088" y="4405313"/>
          <p14:tracePt t="69420" x="5681663" y="4386263"/>
          <p14:tracePt t="69436" x="5715000" y="4362450"/>
          <p14:tracePt t="69453" x="5734050" y="4333875"/>
          <p14:tracePt t="69470" x="5743575" y="4319588"/>
          <p14:tracePt t="69486" x="5753100" y="4305300"/>
          <p14:tracePt t="69503" x="5757863" y="4300538"/>
          <p14:tracePt t="69901" x="5757863" y="4314825"/>
          <p14:tracePt t="69909" x="5729288" y="4333875"/>
          <p14:tracePt t="69937" x="5691188" y="4357688"/>
          <p14:tracePt t="69954" x="5681663" y="4357688"/>
          <p14:tracePt t="69970" x="5672138" y="4357688"/>
          <p14:tracePt t="69987" x="5662613" y="4357688"/>
          <p14:tracePt t="70005" x="5634038" y="4357688"/>
          <p14:tracePt t="70021" x="5629275" y="4357688"/>
          <p14:tracePt t="70101" x="5619750" y="4357688"/>
          <p14:tracePt t="70109" x="5600700" y="4357688"/>
          <p14:tracePt t="70120" x="5586413" y="4357688"/>
          <p14:tracePt t="70137" x="5562600" y="4352925"/>
          <p14:tracePt t="70154" x="5548313" y="4343400"/>
          <p14:tracePt t="70171" x="5543550" y="4343400"/>
          <p14:tracePt t="70188" x="5538788" y="4343400"/>
          <p14:tracePt t="70685" x="5543550" y="4343400"/>
          <p14:tracePt t="70701" x="5553075" y="4348163"/>
          <p14:tracePt t="70709" x="5553075" y="4352925"/>
          <p14:tracePt t="70721" x="5562600" y="4357688"/>
          <p14:tracePt t="70738" x="5567363" y="4362450"/>
          <p14:tracePt t="70754" x="5567363" y="4367213"/>
          <p14:tracePt t="70771" x="5576888" y="4367213"/>
          <p14:tracePt t="70788" x="5581650" y="4371975"/>
          <p14:tracePt t="70805" x="5591175" y="4376738"/>
          <p14:tracePt t="70925" x="5595938" y="4376738"/>
          <p14:tracePt t="71013" x="5605463" y="4376738"/>
          <p14:tracePt t="71069" x="5610225" y="4376738"/>
          <p14:tracePt t="71077" x="5614988" y="4381500"/>
          <p14:tracePt t="71228" x="5614988" y="4386263"/>
          <p14:tracePt t="71253" x="5614988" y="4391025"/>
          <p14:tracePt t="71271" x="5614988" y="4395788"/>
          <p14:tracePt t="71289" x="5619750" y="4400550"/>
          <p14:tracePt t="71305" x="5629275" y="4405313"/>
          <p14:tracePt t="71321" x="5634038" y="4405313"/>
          <p14:tracePt t="71338" x="5638800" y="4405313"/>
          <p14:tracePt t="71355" x="5643563" y="4410075"/>
          <p14:tracePt t="71373" x="5662613" y="4419600"/>
          <p14:tracePt t="71389" x="5667375" y="4424363"/>
          <p14:tracePt t="71405" x="5681663" y="4424363"/>
          <p14:tracePt t="71422" x="5686425" y="4424363"/>
          <p14:tracePt t="71638" x="5691188" y="4429125"/>
          <p14:tracePt t="71661" x="5700713" y="4429125"/>
          <p14:tracePt t="71686" x="5710238" y="4433888"/>
          <p14:tracePt t="71701" x="5710238" y="4438650"/>
          <p14:tracePt t="71709" x="5715000" y="4438650"/>
          <p14:tracePt t="71722" x="5719763" y="4448175"/>
          <p14:tracePt t="71738" x="5729288" y="4448175"/>
          <p14:tracePt t="71755" x="5743575" y="4457700"/>
          <p14:tracePt t="71772" x="5762625" y="4457700"/>
          <p14:tracePt t="71789" x="5781675" y="4462463"/>
          <p14:tracePt t="71805" x="5791200" y="4462463"/>
          <p14:tracePt t="71822" x="5795963" y="4462463"/>
          <p14:tracePt t="71838" x="5805488" y="4462463"/>
          <p14:tracePt t="71856" x="5815013" y="4462463"/>
          <p14:tracePt t="71872" x="5819775" y="4462463"/>
          <p14:tracePt t="71889" x="5834063" y="4471988"/>
          <p14:tracePt t="71905" x="5838825" y="4471988"/>
          <p14:tracePt t="71922" x="5853113" y="4471988"/>
          <p14:tracePt t="71938" x="5862638" y="4471988"/>
          <p14:tracePt t="71955" x="5872163" y="4476750"/>
          <p14:tracePt t="71973" x="5886450" y="4481513"/>
          <p14:tracePt t="71988" x="5900738" y="4486275"/>
          <p14:tracePt t="72005" x="5915025" y="4495800"/>
          <p14:tracePt t="72022" x="5934075" y="4500563"/>
          <p14:tracePt t="72039" x="5957888" y="4510088"/>
          <p14:tracePt t="72055" x="5976938" y="4514850"/>
          <p14:tracePt t="72073" x="6000750" y="4524375"/>
          <p14:tracePt t="72089" x="6010275" y="4524375"/>
          <p14:tracePt t="72106" x="6024563" y="4529138"/>
          <p14:tracePt t="72122" x="6034088" y="4529138"/>
          <p14:tracePt t="72139" x="6043613" y="4529138"/>
          <p14:tracePt t="72155" x="6053138" y="4529138"/>
          <p14:tracePt t="72157" x="6062663" y="4529138"/>
          <p14:tracePt t="72173" x="6072188" y="4529138"/>
          <p14:tracePt t="72188" x="6091238" y="4529138"/>
          <p14:tracePt t="72206" x="6115050" y="4529138"/>
          <p14:tracePt t="72222" x="6134100" y="4529138"/>
          <p14:tracePt t="72239" x="6167438" y="4510088"/>
          <p14:tracePt t="72256" x="6196013" y="4495800"/>
          <p14:tracePt t="72272" x="6229350" y="4486275"/>
          <p14:tracePt t="72289" x="6243638" y="4476750"/>
          <p14:tracePt t="72306" x="6262688" y="4462463"/>
          <p14:tracePt t="72322" x="6291263" y="4443413"/>
          <p14:tracePt t="72340" x="6305550" y="4424363"/>
          <p14:tracePt t="72356" x="6343650" y="4395788"/>
          <p14:tracePt t="72372" x="6419850" y="4314825"/>
          <p14:tracePt t="72389" x="6453188" y="4267200"/>
          <p14:tracePt t="72405" x="6486525" y="4214813"/>
          <p14:tracePt t="72422" x="6500813" y="4186238"/>
          <p14:tracePt t="72439" x="6510338" y="4129088"/>
          <p14:tracePt t="72456" x="6529388" y="4076700"/>
          <p14:tracePt t="72472" x="6548438" y="4019550"/>
          <p14:tracePt t="72489" x="6567488" y="3943350"/>
          <p14:tracePt t="72506" x="6567488" y="3876675"/>
          <p14:tracePt t="72523" x="6567488" y="3800475"/>
          <p14:tracePt t="72539" x="6567488" y="3738563"/>
          <p14:tracePt t="72541" x="6562725" y="3709988"/>
          <p14:tracePt t="72556" x="6538913" y="3667125"/>
          <p14:tracePt t="72572" x="6515100" y="3605213"/>
          <p14:tracePt t="72589" x="6500813" y="3576638"/>
          <p14:tracePt t="72606" x="6486525" y="3548063"/>
          <p14:tracePt t="72622" x="6462713" y="3509963"/>
          <p14:tracePt t="72639" x="6424613" y="3467100"/>
          <p14:tracePt t="72657" x="6410325" y="3457575"/>
          <p14:tracePt t="72673" x="6391275" y="3429000"/>
          <p14:tracePt t="72690" x="6376988" y="3405188"/>
          <p14:tracePt t="72707" x="6353175" y="3371850"/>
          <p14:tracePt t="72722" x="6319838" y="3333750"/>
          <p14:tracePt t="72740" x="6286500" y="3300413"/>
          <p14:tracePt t="72757" x="6257925" y="3271838"/>
          <p14:tracePt t="72758" x="6229350" y="3262313"/>
          <p14:tracePt t="72773" x="6181725" y="3233738"/>
          <p14:tracePt t="72789" x="6119813" y="3205163"/>
          <p14:tracePt t="72806" x="6057900" y="3181350"/>
          <p14:tracePt t="72822" x="6010275" y="3167063"/>
          <p14:tracePt t="72839" x="5962650" y="3152775"/>
          <p14:tracePt t="72857" x="5924550" y="3143250"/>
          <p14:tracePt t="72872" x="5881688" y="3124200"/>
          <p14:tracePt t="72890" x="5815013" y="3105150"/>
          <p14:tracePt t="72906" x="5748338" y="3086100"/>
          <p14:tracePt t="72923" x="5691188" y="3067050"/>
          <p14:tracePt t="72940" x="5634038" y="3043238"/>
          <p14:tracePt t="72942" x="5614988" y="3038475"/>
          <p14:tracePt t="72956" x="5572125" y="3019425"/>
          <p14:tracePt t="72973" x="5557838" y="3014663"/>
          <p14:tracePt t="72989" x="5524500" y="3009900"/>
          <p14:tracePt t="73006" x="5505450" y="3000375"/>
          <p14:tracePt t="73022" x="5462588" y="2995613"/>
          <p14:tracePt t="73041" x="5414963" y="2995613"/>
          <p14:tracePt t="73056" x="5362575" y="2995613"/>
          <p14:tracePt t="73072" x="5334000" y="2995613"/>
          <p14:tracePt t="73090" x="5291138" y="2995613"/>
          <p14:tracePt t="73106" x="5238750" y="3024188"/>
          <p14:tracePt t="73123" x="5167313" y="3076575"/>
          <p14:tracePt t="73141" x="5072063" y="3162300"/>
          <p14:tracePt t="73157" x="5000625" y="3243263"/>
          <p14:tracePt t="73173" x="4938713" y="3338513"/>
          <p14:tracePt t="73190" x="4886325" y="3409950"/>
          <p14:tracePt t="73206" x="4857750" y="3476625"/>
          <p14:tracePt t="73223" x="4829175" y="3519488"/>
          <p14:tracePt t="73240" x="4810125" y="3576638"/>
          <p14:tracePt t="73257" x="4805363" y="3619500"/>
          <p14:tracePt t="73273" x="4795838" y="3648075"/>
          <p14:tracePt t="73290" x="4795838" y="3667125"/>
          <p14:tracePt t="73306" x="4791075" y="3690938"/>
          <p14:tracePt t="73323" x="4791075" y="3729038"/>
          <p14:tracePt t="73341" x="4824413" y="3852863"/>
          <p14:tracePt t="73357" x="4872038" y="3976688"/>
          <p14:tracePt t="73373" x="4919663" y="4095750"/>
          <p14:tracePt t="73390" x="4962525" y="4200525"/>
          <p14:tracePt t="73407" x="5014913" y="4281488"/>
          <p14:tracePt t="73423" x="5033963" y="4338638"/>
          <p14:tracePt t="73440" x="5057775" y="4371975"/>
          <p14:tracePt t="73457" x="5072063" y="4391025"/>
          <p14:tracePt t="73473" x="5076825" y="4400550"/>
          <p14:tracePt t="73490" x="5076825" y="4405313"/>
          <p14:tracePt t="73506" x="5081588" y="4405313"/>
          <p14:tracePt t="73540" x="5081588" y="4410075"/>
          <p14:tracePt t="73557" x="5086350" y="4410075"/>
          <p14:tracePt t="73573" x="5095875" y="4419600"/>
          <p14:tracePt t="73590" x="5095875" y="4438650"/>
          <p14:tracePt t="73607" x="5119688" y="4462463"/>
          <p14:tracePt t="73623" x="5153025" y="4476750"/>
          <p14:tracePt t="73640" x="5181600" y="4491038"/>
          <p14:tracePt t="73657" x="5224463" y="4500563"/>
          <p14:tracePt t="73674" x="5243513" y="4505325"/>
          <p14:tracePt t="73690" x="5276850" y="4514850"/>
          <p14:tracePt t="73707" x="5314950" y="4524375"/>
          <p14:tracePt t="73723" x="5367338" y="4533900"/>
          <p14:tracePt t="73740" x="5457825" y="4543425"/>
          <p14:tracePt t="73741" x="5505450" y="4552950"/>
          <p14:tracePt t="73757" x="5600700" y="4562475"/>
          <p14:tracePt t="73774" x="5681663" y="4572000"/>
          <p14:tracePt t="73790" x="5757863" y="4591050"/>
          <p14:tracePt t="73807" x="5795963" y="4591050"/>
          <p14:tracePt t="73824" x="5824538" y="4600575"/>
          <p14:tracePt t="73841" x="5843588" y="4600575"/>
          <p14:tracePt t="73857" x="5867400" y="4600575"/>
          <p14:tracePt t="73874" x="5895975" y="4600575"/>
          <p14:tracePt t="73891" x="5934075" y="4600575"/>
          <p14:tracePt t="73907" x="5981700" y="4600575"/>
          <p14:tracePt t="73924" x="6043613" y="4610100"/>
          <p14:tracePt t="73940" x="6110288" y="4619625"/>
          <p14:tracePt t="73957" x="6181725" y="4633913"/>
          <p14:tracePt t="73973" x="6224588" y="4633913"/>
          <p14:tracePt t="73991" x="6234113" y="4633913"/>
          <p14:tracePt t="74007" x="6248400" y="4633913"/>
          <p14:tracePt t="74024" x="6253163" y="4643438"/>
          <p14:tracePt t="74040" x="6267450" y="4643438"/>
          <p14:tracePt t="74057" x="6276975" y="4643438"/>
          <p14:tracePt t="74349" x="6300788" y="4643438"/>
          <p14:tracePt t="74413" x="6296025" y="4643438"/>
          <p14:tracePt t="74453" x="6296025" y="4638675"/>
          <p14:tracePt t="74469" x="6291263" y="4633913"/>
          <p14:tracePt t="74493" x="6286500" y="4624388"/>
          <p14:tracePt t="74525" x="6276975" y="4619625"/>
          <p14:tracePt t="74533" x="6276975" y="4614863"/>
          <p14:tracePt t="74542" x="6267450" y="4614863"/>
          <p14:tracePt t="74557" x="6243638" y="4605338"/>
          <p14:tracePt t="74574" x="6224588" y="4586288"/>
          <p14:tracePt t="74591" x="6186488" y="4567238"/>
          <p14:tracePt t="74608" x="6181725" y="4557713"/>
          <p14:tracePt t="74641" x="6172200" y="4543425"/>
          <p14:tracePt t="74658" x="6157913" y="4519613"/>
          <p14:tracePt t="74674" x="6148388" y="4500563"/>
          <p14:tracePt t="74691" x="6138863" y="4476750"/>
          <p14:tracePt t="74709" x="6129338" y="4419600"/>
          <p14:tracePt t="74725" x="6129338" y="4395788"/>
          <p14:tracePt t="74741" x="6129338" y="4391025"/>
          <p14:tracePt t="74758" x="6129338" y="4376738"/>
          <p14:tracePt t="74774" x="6129338" y="4362450"/>
          <p14:tracePt t="74791" x="6129338" y="4357688"/>
          <p14:tracePt t="74808" x="6129338" y="4352925"/>
          <p14:tracePt t="74824" x="6129338" y="4338638"/>
          <p14:tracePt t="74841" x="6129338" y="4329113"/>
          <p14:tracePt t="74858" x="6138863" y="4305300"/>
          <p14:tracePt t="74875" x="6162675" y="4291013"/>
          <p14:tracePt t="74892" x="6172200" y="4276725"/>
          <p14:tracePt t="74908" x="6176963" y="4267200"/>
          <p14:tracePt t="75526" x="6200775" y="4267200"/>
          <p14:tracePt t="75533" x="6238875" y="4267200"/>
          <p14:tracePt t="75558" x="6296025" y="4281488"/>
          <p14:tracePt t="75575" x="6348413" y="4333875"/>
          <p14:tracePt t="75592" x="6376988" y="4362450"/>
          <p14:tracePt t="75608" x="6381750" y="4362450"/>
          <p14:tracePt t="75625" x="6386513" y="4362450"/>
          <p14:tracePt t="76157" x="6391275" y="4362450"/>
          <p14:tracePt t="76181" x="6391275" y="4386263"/>
          <p14:tracePt t="76189" x="6386513" y="4395788"/>
          <p14:tracePt t="76197" x="6357938" y="4414838"/>
          <p14:tracePt t="76209" x="6315075" y="4433888"/>
          <p14:tracePt t="76225" x="6210300" y="4476750"/>
          <p14:tracePt t="76242" x="6015038" y="4529138"/>
          <p14:tracePt t="76259" x="5719763" y="4562475"/>
          <p14:tracePt t="76276" x="5257800" y="4614863"/>
          <p14:tracePt t="76277" x="5024438" y="4614863"/>
          <p14:tracePt t="76293" x="4805363" y="4614863"/>
          <p14:tracePt t="76309" x="4262438" y="4614863"/>
          <p14:tracePt t="76326" x="4052888" y="4614863"/>
          <p14:tracePt t="76342" x="3910013" y="4614863"/>
          <p14:tracePt t="76359" x="3786188" y="4614863"/>
          <p14:tracePt t="76375" x="3690938" y="4614863"/>
          <p14:tracePt t="76392" x="3567113" y="4614863"/>
          <p14:tracePt t="76409" x="3357563" y="4595813"/>
          <p14:tracePt t="76426" x="3071813" y="4495800"/>
          <p14:tracePt t="76442" x="2767013" y="4400550"/>
          <p14:tracePt t="76459" x="2557463" y="4281488"/>
          <p14:tracePt t="76477" x="2471738" y="4186238"/>
          <p14:tracePt t="76492" x="2462213" y="4171950"/>
          <p14:tracePt t="76509" x="2462213" y="4095750"/>
          <p14:tracePt t="76526" x="2462213" y="3990975"/>
          <p14:tracePt t="76543" x="2462213" y="3867150"/>
          <p14:tracePt t="76559" x="2462213" y="3752850"/>
          <p14:tracePt t="76576" x="2462213" y="3595688"/>
          <p14:tracePt t="76592" x="2462213" y="3438525"/>
          <p14:tracePt t="76609" x="2490788" y="3328988"/>
          <p14:tracePt t="76626" x="2538413" y="3243263"/>
          <p14:tracePt t="76642" x="2562225" y="3195638"/>
          <p14:tracePt t="76659" x="2586038" y="3176588"/>
          <p14:tracePt t="76676" x="2605088" y="3152775"/>
          <p14:tracePt t="76693" x="2690813" y="3128963"/>
          <p14:tracePt t="76709" x="2809875" y="3114675"/>
          <p14:tracePt t="76726" x="3014663" y="3100388"/>
          <p14:tracePt t="76743" x="3228975" y="3090863"/>
          <p14:tracePt t="76759" x="3462338" y="3090863"/>
          <p14:tracePt t="76776" x="3695700" y="3090863"/>
          <p14:tracePt t="76792" x="3876675" y="3090863"/>
          <p14:tracePt t="76809" x="4005263" y="3090863"/>
          <p14:tracePt t="76826" x="4119563" y="3090863"/>
          <p14:tracePt t="76843" x="4248150" y="3090863"/>
          <p14:tracePt t="76860" x="4376738" y="3105150"/>
          <p14:tracePt t="76877" x="4605338" y="3176588"/>
          <p14:tracePt t="76893" x="4786313" y="3228975"/>
          <p14:tracePt t="76909" x="4914900" y="3271838"/>
          <p14:tracePt t="76926" x="5000625" y="3314700"/>
          <p14:tracePt t="76943" x="5043488" y="3328988"/>
          <p14:tracePt t="76960" x="5053013" y="3333750"/>
          <p14:tracePt t="77053" x="5053013" y="3348038"/>
          <p14:tracePt t="77062" x="5053013" y="3367088"/>
          <p14:tracePt t="77069" x="5062538" y="3390900"/>
          <p14:tracePt t="77078" x="5062538" y="3424238"/>
          <p14:tracePt t="77093" x="5062538" y="3538538"/>
          <p14:tracePt t="77109" x="5062538" y="3671888"/>
          <p14:tracePt t="77126" x="5062538" y="3833813"/>
          <p14:tracePt t="77142" x="5062538" y="3990975"/>
          <p14:tracePt t="77160" x="5062538" y="4176713"/>
          <p14:tracePt t="77177" x="5053013" y="4319588"/>
          <p14:tracePt t="77193" x="5033963" y="4419600"/>
          <p14:tracePt t="77210" x="5005388" y="4481513"/>
          <p14:tracePt t="77226" x="4995863" y="4514850"/>
          <p14:tracePt t="77243" x="4981575" y="4524375"/>
          <p14:tracePt t="77259" x="4953000" y="4529138"/>
          <p14:tracePt t="77276" x="4924425" y="4529138"/>
          <p14:tracePt t="77293" x="4919663" y="4529138"/>
          <p14:tracePt t="77310" x="4914900" y="4529138"/>
          <p14:tracePt t="77365" x="4919663" y="4519613"/>
          <p14:tracePt t="77373" x="4948238" y="4495800"/>
          <p14:tracePt t="77380" x="4995863" y="4457700"/>
          <p14:tracePt t="77393" x="5024438" y="4438650"/>
          <p14:tracePt t="77410" x="5119688" y="4410075"/>
          <p14:tracePt t="77426" x="5219700" y="4376738"/>
          <p14:tracePt t="77443" x="5329238" y="4376738"/>
          <p14:tracePt t="77461" x="5500688" y="4376738"/>
          <p14:tracePt t="77477" x="5624513" y="4376738"/>
          <p14:tracePt t="77493" x="5753100" y="4376738"/>
          <p14:tracePt t="77510" x="5867400" y="4414838"/>
          <p14:tracePt t="77527" x="5986463" y="4448175"/>
          <p14:tracePt t="77544" x="6076950" y="4476750"/>
          <p14:tracePt t="77560" x="6124575" y="4486275"/>
          <p14:tracePt t="77577" x="6162675" y="4505325"/>
          <p14:tracePt t="77593" x="6176963" y="4510088"/>
          <p14:tracePt t="77610" x="6181725" y="4510088"/>
          <p14:tracePt t="77646" x="6186488" y="4510088"/>
          <p14:tracePt t="77821" x="6196013" y="4514850"/>
          <p14:tracePt t="77829" x="6196013" y="4519613"/>
          <p14:tracePt t="77860" x="6196013" y="4548188"/>
          <p14:tracePt t="77877" x="6196013" y="4562475"/>
          <p14:tracePt t="77893" x="6196013" y="4576763"/>
          <p14:tracePt t="77910" x="6205538" y="4581525"/>
          <p14:tracePt t="77957" x="6205538" y="4586288"/>
          <p14:tracePt t="77965" x="6219825" y="4586288"/>
          <p14:tracePt t="77978" x="6238875" y="4586288"/>
          <p14:tracePt t="77995" x="6296025" y="4586288"/>
          <p14:tracePt t="78010" x="6343650" y="4567238"/>
          <p14:tracePt t="78029" x="6381750" y="4548188"/>
          <p14:tracePt t="78044" x="6396038" y="4538663"/>
          <p14:tracePt t="78061" x="6400800" y="4533900"/>
          <p14:tracePt t="78125" x="6405563" y="4533900"/>
          <p14:tracePt t="78133" x="6410325" y="4524375"/>
          <p14:tracePt t="78149" x="6415088" y="4524375"/>
          <p14:tracePt t="78161" x="6415088" y="4519613"/>
          <p14:tracePt t="78177" x="6415088" y="4510088"/>
          <p14:tracePt t="78194" x="6415088" y="4486275"/>
          <p14:tracePt t="78211" x="6415088" y="4452938"/>
          <p14:tracePt t="78228" x="6400800" y="4448175"/>
          <p14:tracePt t="78678" x="6396038" y="4448175"/>
          <p14:tracePt t="79149" x="6405563" y="4448175"/>
          <p14:tracePt t="79229" x="6410325" y="4448175"/>
          <p14:tracePt t="79261" x="6415088" y="4448175"/>
          <p14:tracePt t="79277" x="6419850" y="4448175"/>
          <p14:tracePt t="79294" x="6434138" y="4448175"/>
          <p14:tracePt t="79312" x="6462713" y="4448175"/>
          <p14:tracePt t="79329" x="6572250" y="4448175"/>
          <p14:tracePt t="79345" x="6719888" y="4448175"/>
          <p14:tracePt t="79361" x="6867525" y="4429125"/>
          <p14:tracePt t="79378" x="7043738" y="4381500"/>
          <p14:tracePt t="79395" x="7162800" y="4348163"/>
          <p14:tracePt t="79412" x="7229475" y="4310063"/>
          <p14:tracePt t="79428" x="7267575" y="4262438"/>
          <p14:tracePt t="79445" x="7286625" y="4219575"/>
          <p14:tracePt t="79461" x="7300913" y="4162425"/>
          <p14:tracePt t="79478" x="7319963" y="4119563"/>
          <p14:tracePt t="79495" x="7324725" y="4100513"/>
          <p14:tracePt t="79512" x="7334250" y="4086225"/>
          <p14:tracePt t="79529" x="7334250" y="4081463"/>
          <p14:tracePt t="79545" x="7334250" y="4076700"/>
          <p14:tracePt t="79562" x="7334250" y="4057650"/>
          <p14:tracePt t="79578" x="7334250" y="4043363"/>
          <p14:tracePt t="79595" x="7334250" y="4029075"/>
          <p14:tracePt t="79612" x="7339013" y="4019550"/>
          <p14:tracePt t="79716" x="7339013" y="4014788"/>
          <p14:tracePt t="79741" x="7334250" y="4014788"/>
          <p14:tracePt t="79757" x="7334250" y="4029075"/>
          <p14:tracePt t="79764" x="7334250" y="4067175"/>
          <p14:tracePt t="79773" x="7334250" y="4095750"/>
          <p14:tracePt t="79780" x="7324725" y="4133850"/>
          <p14:tracePt t="79795" x="7310438" y="4171950"/>
          <p14:tracePt t="79812" x="7310438" y="4238625"/>
          <p14:tracePt t="79828" x="7310438" y="4267200"/>
          <p14:tracePt t="79845" x="7310438" y="4291013"/>
          <p14:tracePt t="79862" x="7315200" y="4295775"/>
          <p14:tracePt t="79879" x="7329488" y="4310063"/>
          <p14:tracePt t="79895" x="7343775" y="4319588"/>
          <p14:tracePt t="79912" x="7358063" y="4329113"/>
          <p14:tracePt t="79929" x="7367588" y="4329113"/>
          <p14:tracePt t="79945" x="7372350" y="4338638"/>
          <p14:tracePt t="79962" x="7396163" y="4343400"/>
          <p14:tracePt t="79978" x="7415213" y="4348163"/>
          <p14:tracePt t="79996" x="7453313" y="4367213"/>
          <p14:tracePt t="80012" x="7477125" y="4367213"/>
          <p14:tracePt t="80028" x="7505700" y="4376738"/>
          <p14:tracePt t="80045" x="7524750" y="4381500"/>
          <p14:tracePt t="80062" x="7543800" y="4381500"/>
          <p14:tracePt t="80079" x="7558088" y="4386263"/>
          <p14:tracePt t="80095" x="7572375" y="4386263"/>
          <p14:tracePt t="80112" x="7581900" y="4386263"/>
          <p14:tracePt t="80129" x="7600950" y="4386263"/>
          <p14:tracePt t="80146" x="7610475" y="4386263"/>
          <p14:tracePt t="80162" x="7629525" y="4386263"/>
          <p14:tracePt t="80179" x="7648575" y="4376738"/>
          <p14:tracePt t="80195" x="7662863" y="4376738"/>
          <p14:tracePt t="80196" x="7667625" y="4376738"/>
          <p14:tracePt t="80212" x="7672388" y="4376738"/>
          <p14:tracePt t="80229" x="7700963" y="4367213"/>
          <p14:tracePt t="80246" x="7715250" y="4362450"/>
          <p14:tracePt t="80262" x="7734300" y="4352925"/>
          <p14:tracePt t="80279" x="7772400" y="4338638"/>
          <p14:tracePt t="80295" x="7786688" y="4329113"/>
          <p14:tracePt t="80312" x="7824788" y="4319588"/>
          <p14:tracePt t="80329" x="7839075" y="4314825"/>
          <p14:tracePt t="80346" x="7853363" y="4310063"/>
          <p14:tracePt t="80363" x="7872413" y="4300538"/>
          <p14:tracePt t="80379" x="7881938" y="4300538"/>
          <p14:tracePt t="80381" x="7891463" y="4295775"/>
          <p14:tracePt t="80395" x="7896225" y="4295775"/>
          <p14:tracePt t="80412" x="7915275" y="4281488"/>
          <p14:tracePt t="80429" x="7929563" y="4271963"/>
          <p14:tracePt t="80446" x="7948613" y="4252913"/>
          <p14:tracePt t="80462" x="7972425" y="4224338"/>
          <p14:tracePt t="80479" x="7996238" y="4200525"/>
          <p14:tracePt t="80496" x="8029575" y="4167188"/>
          <p14:tracePt t="80512" x="8043863" y="4157663"/>
          <p14:tracePt t="80529" x="8062913" y="4129088"/>
          <p14:tracePt t="80546" x="8072438" y="4105275"/>
          <p14:tracePt t="80563" x="8086725" y="4071938"/>
          <p14:tracePt t="80579" x="8115300" y="4029075"/>
          <p14:tracePt t="80581" x="8129588" y="4005263"/>
          <p14:tracePt t="80595" x="8143875" y="3981450"/>
          <p14:tracePt t="80612" x="8177213" y="3910013"/>
          <p14:tracePt t="80629" x="8196263" y="3881438"/>
          <p14:tracePt t="80646" x="8205788" y="3843338"/>
          <p14:tracePt t="80662" x="8215313" y="3829050"/>
          <p14:tracePt t="80679" x="8224838" y="3805238"/>
          <p14:tracePt t="80696" x="8224838" y="3786188"/>
          <p14:tracePt t="80713" x="8224838" y="3762375"/>
          <p14:tracePt t="80730" x="8224838" y="3752850"/>
          <p14:tracePt t="80746" x="8224838" y="3724275"/>
          <p14:tracePt t="80762" x="8224838" y="3705225"/>
          <p14:tracePt t="80779" x="8224838" y="3690938"/>
          <p14:tracePt t="80797" x="8224838" y="3667125"/>
          <p14:tracePt t="80812" x="8224838" y="3652838"/>
          <p14:tracePt t="80829" x="8205788" y="3629025"/>
          <p14:tracePt t="80846" x="8196263" y="3609975"/>
          <p14:tracePt t="80862" x="8191500" y="3600450"/>
          <p14:tracePt t="80880" x="8177213" y="3581400"/>
          <p14:tracePt t="80896" x="8167688" y="3562350"/>
          <p14:tracePt t="80913" x="8153400" y="3548063"/>
          <p14:tracePt t="80930" x="8143875" y="3533775"/>
          <p14:tracePt t="80946" x="8129588" y="3514725"/>
          <p14:tracePt t="80963" x="8120063" y="3486150"/>
          <p14:tracePt t="80979" x="8110538" y="3476625"/>
          <p14:tracePt t="80996" x="8086725" y="3438525"/>
          <p14:tracePt t="81013" x="8062913" y="3414713"/>
          <p14:tracePt t="81030" x="8029575" y="3367088"/>
          <p14:tracePt t="81046" x="7981950" y="3314700"/>
          <p14:tracePt t="81062" x="7939088" y="3262313"/>
          <p14:tracePt t="81080" x="7891463" y="3214688"/>
          <p14:tracePt t="81096" x="7839075" y="3171825"/>
          <p14:tracePt t="81113" x="7786688" y="3143250"/>
          <p14:tracePt t="81130" x="7743825" y="3114675"/>
          <p14:tracePt t="81146" x="7705725" y="3095625"/>
          <p14:tracePt t="81163" x="7653338" y="3076575"/>
          <p14:tracePt t="81179" x="7605713" y="3071813"/>
          <p14:tracePt t="81181" x="7577138" y="3071813"/>
          <p14:tracePt t="81197" x="7486650" y="3071813"/>
          <p14:tracePt t="81213" x="7358063" y="3071813"/>
          <p14:tracePt t="81229" x="7239000" y="3090863"/>
          <p14:tracePt t="81246" x="7110413" y="3100388"/>
          <p14:tracePt t="81263" x="7005638" y="3119438"/>
          <p14:tracePt t="81280" x="6929438" y="3138488"/>
          <p14:tracePt t="81297" x="6872288" y="3176588"/>
          <p14:tracePt t="81313" x="6815138" y="3243263"/>
          <p14:tracePt t="81330" x="6762750" y="3348038"/>
          <p14:tracePt t="81346" x="6719888" y="3471863"/>
          <p14:tracePt t="81363" x="6686550" y="3581400"/>
          <p14:tracePt t="81380" x="6677025" y="3738563"/>
          <p14:tracePt t="81397" x="6667500" y="3838575"/>
          <p14:tracePt t="81413" x="6667500" y="3938588"/>
          <p14:tracePt t="81430" x="6691313" y="4033838"/>
          <p14:tracePt t="81446" x="6715125" y="4090988"/>
          <p14:tracePt t="81463" x="6738938" y="4143375"/>
          <p14:tracePt t="81480" x="6762750" y="4186238"/>
          <p14:tracePt t="81497" x="6791325" y="4233863"/>
          <p14:tracePt t="81513" x="6819900" y="4291013"/>
          <p14:tracePt t="81530" x="6858000" y="4348163"/>
          <p14:tracePt t="81546" x="6891338" y="4410075"/>
          <p14:tracePt t="81563" x="6929438" y="4467225"/>
          <p14:tracePt t="81581" x="6972300" y="4500563"/>
          <p14:tracePt t="81596" x="7043738" y="4519613"/>
          <p14:tracePt t="81613" x="7096125" y="4529138"/>
          <p14:tracePt t="81630" x="7148513" y="4529138"/>
          <p14:tracePt t="81646" x="7200900" y="4524375"/>
          <p14:tracePt t="81663" x="7258050" y="4486275"/>
          <p14:tracePt t="81680" x="7339013" y="4467225"/>
          <p14:tracePt t="81697" x="7415213" y="4448175"/>
          <p14:tracePt t="81713" x="7481888" y="4448175"/>
          <p14:tracePt t="81730" x="7553325" y="4433888"/>
          <p14:tracePt t="81746" x="7591425" y="4419600"/>
          <p14:tracePt t="81763" x="7620000" y="4405313"/>
          <p14:tracePt t="81780" x="7653338" y="4386263"/>
          <p14:tracePt t="81797" x="7700963" y="4333875"/>
          <p14:tracePt t="81813" x="7734300" y="4291013"/>
          <p14:tracePt t="81830" x="7781925" y="4229100"/>
          <p14:tracePt t="81847" x="7824788" y="4176713"/>
          <p14:tracePt t="81864" x="7843838" y="4152900"/>
          <p14:tracePt t="81880" x="7843838" y="4148138"/>
          <p14:tracePt t="81897" x="7843838" y="4138613"/>
          <p14:tracePt t="81914" x="7848600" y="4138613"/>
          <p14:tracePt t="82038" x="7858125" y="4157663"/>
          <p14:tracePt t="82045" x="7877175" y="4176713"/>
          <p14:tracePt t="82053" x="7886700" y="4219575"/>
          <p14:tracePt t="82063" x="7900988" y="4238625"/>
          <p14:tracePt t="82081" x="7929563" y="4276725"/>
          <p14:tracePt t="82098" x="7939088" y="4286250"/>
          <p14:tracePt t="82114" x="7943850" y="4291013"/>
          <p14:tracePt t="82501" x="7943850" y="4310063"/>
          <p14:tracePt t="82510" x="7943850" y="4395788"/>
          <p14:tracePt t="82516" x="7943850" y="4491038"/>
          <p14:tracePt t="82547" x="7939088" y="4605338"/>
          <p14:tracePt t="82564" x="7929563" y="4610100"/>
          <p14:tracePt t="83389" x="7929563" y="4614863"/>
          <p14:tracePt t="83397" x="7915275" y="4619625"/>
          <p14:tracePt t="83405" x="7900988" y="4629150"/>
          <p14:tracePt t="83448" x="7881938" y="4633913"/>
          <p14:tracePt t="83861" x="7886700" y="4633913"/>
          <p14:tracePt t="83868" x="7891463" y="4633913"/>
          <p14:tracePt t="84053" x="7867650" y="4643438"/>
          <p14:tracePt t="84061" x="7810500" y="4652963"/>
          <p14:tracePt t="84068" x="7715250" y="4676775"/>
          <p14:tracePt t="84098" x="7505700" y="4738688"/>
          <p14:tracePt t="84115" x="7477125" y="4752975"/>
          <p14:tracePt t="84132" x="7467600" y="4752975"/>
          <p14:tracePt t="84133" x="7462838" y="4757738"/>
          <p14:tracePt t="84165" x="7453313" y="4767263"/>
          <p14:tracePt t="84381" x="7462838" y="4767263"/>
          <p14:tracePt t="84389" x="7462838" y="4762500"/>
          <p14:tracePt t="84415" x="7467600" y="4748213"/>
          <p14:tracePt t="84432" x="7467600" y="4743450"/>
          <p14:tracePt t="84449" x="7467600" y="4733925"/>
          <p14:tracePt t="84466" x="7467600" y="4729163"/>
          <p14:tracePt t="84790" x="7467600" y="4705350"/>
          <p14:tracePt t="84797" x="7462838" y="4667250"/>
          <p14:tracePt t="84806" x="7434263" y="4605338"/>
          <p14:tracePt t="84816" x="7419975" y="4586288"/>
          <p14:tracePt t="84833" x="7419975" y="4576763"/>
          <p14:tracePt t="84850" x="7424738" y="4552950"/>
          <p14:tracePt t="84866" x="7424738" y="4486275"/>
          <p14:tracePt t="84883" x="7424738" y="4400550"/>
          <p14:tracePt t="84900" x="7424738" y="4348163"/>
          <p14:tracePt t="84902" x="7434263" y="4333875"/>
          <p14:tracePt t="84916" x="7443788" y="4314825"/>
          <p14:tracePt t="84933" x="7453313" y="4305300"/>
          <p14:tracePt t="84949" x="7462838" y="4305300"/>
          <p14:tracePt t="84966" x="7472363" y="4300538"/>
          <p14:tracePt t="84982" x="7496175" y="4295775"/>
          <p14:tracePt t="85021" x="7500938" y="4295775"/>
          <p14:tracePt t="85285" x="7505700" y="4295775"/>
          <p14:tracePt t="85293" x="7515225" y="4295775"/>
          <p14:tracePt t="85301" x="7519988" y="4295775"/>
          <p14:tracePt t="85316" x="7524750" y="4295775"/>
          <p14:tracePt t="85333" x="7539038" y="4295775"/>
          <p14:tracePt t="85390" x="7543800" y="4295775"/>
          <p14:tracePt t="85429" x="7548563" y="4295775"/>
          <p14:tracePt t="85646" x="7558088" y="4295775"/>
          <p14:tracePt t="85652" x="7562850" y="4295775"/>
          <p14:tracePt t="85669" x="7572375" y="4295775"/>
          <p14:tracePt t="86142" x="7577138" y="4295775"/>
          <p14:tracePt t="86148" x="7581900" y="4295775"/>
          <p14:tracePt t="86157" x="7586663" y="4295775"/>
          <p14:tracePt t="86166" x="7591425" y="4295775"/>
          <p14:tracePt t="86184" x="7600950" y="4295775"/>
          <p14:tracePt t="86200" x="7605713" y="4295775"/>
          <p14:tracePt t="86234" x="7620000" y="4295775"/>
          <p14:tracePt t="87005" x="7610475" y="4295775"/>
          <p14:tracePt t="87013" x="7577138" y="4281488"/>
          <p14:tracePt t="87020" x="7567613" y="4248150"/>
          <p14:tracePt t="87035" x="7534275" y="4210050"/>
          <p14:tracePt t="87052" x="7534275" y="4138613"/>
          <p14:tracePt t="87053" x="7534275" y="4124325"/>
          <p14:tracePt t="87350" x="7543800" y="4138613"/>
          <p14:tracePt t="87357" x="7562850" y="4143375"/>
          <p14:tracePt t="87384" x="7567613" y="4148138"/>
          <p14:tracePt t="87401" x="7577138" y="4148138"/>
          <p14:tracePt t="87418" x="7581900" y="4148138"/>
          <p14:tracePt t="87435" x="7586663" y="4152900"/>
          <p14:tracePt t="87477" x="7591425" y="4152900"/>
          <p14:tracePt t="87501" x="7600950" y="4152900"/>
          <p14:tracePt t="87510" x="7610475" y="4157663"/>
          <p14:tracePt t="87524" x="7610475" y="4162425"/>
          <p14:tracePt t="87534" x="7620000" y="4167188"/>
          <p14:tracePt t="87552" x="7629525" y="4171950"/>
          <p14:tracePt t="87568" x="7648575" y="4176713"/>
          <p14:tracePt t="87586" x="7648575" y="4181475"/>
          <p14:tracePt t="87602" x="7658100" y="4181475"/>
          <p14:tracePt t="87618" x="7662863" y="4181475"/>
          <p14:tracePt t="87653" x="7677150" y="4181475"/>
          <p14:tracePt t="87668" x="7696200" y="4191000"/>
          <p14:tracePt t="87685" x="7720013" y="4205288"/>
          <p14:tracePt t="87702" x="7753350" y="4214813"/>
          <p14:tracePt t="87718" x="7777163" y="4224338"/>
          <p14:tracePt t="87735" x="7810500" y="4229100"/>
          <p14:tracePt t="87752" x="7829550" y="4229100"/>
          <p14:tracePt t="87769" x="7858125" y="4229100"/>
          <p14:tracePt t="87785" x="7877175" y="4229100"/>
          <p14:tracePt t="87802" x="7905750" y="4229100"/>
          <p14:tracePt t="87818" x="7934325" y="4205288"/>
          <p14:tracePt t="87835" x="7962900" y="4162425"/>
          <p14:tracePt t="87853" x="7991475" y="4081463"/>
          <p14:tracePt t="87869" x="7996238" y="4038600"/>
          <p14:tracePt t="87885" x="7996238" y="4000500"/>
          <p14:tracePt t="87902" x="7996238" y="3962400"/>
          <p14:tracePt t="87918" x="8005763" y="3895725"/>
          <p14:tracePt t="87936" x="8015288" y="3843338"/>
          <p14:tracePt t="87952" x="8015288" y="3790950"/>
          <p14:tracePt t="87969" x="8015288" y="3752850"/>
          <p14:tracePt t="87985" x="8015288" y="3724275"/>
          <p14:tracePt t="88002" x="8005763" y="3690938"/>
          <p14:tracePt t="88018" x="7981950" y="3648075"/>
          <p14:tracePt t="88037" x="7948613" y="3590925"/>
          <p14:tracePt t="88052" x="7939088" y="3581400"/>
          <p14:tracePt t="88069" x="7896225" y="3519488"/>
          <p14:tracePt t="88086" x="7877175" y="3500438"/>
          <p14:tracePt t="88102" x="7853363" y="3481388"/>
          <p14:tracePt t="88119" x="7834313" y="3457575"/>
          <p14:tracePt t="88135" x="7810500" y="3433763"/>
          <p14:tracePt t="88152" x="7781925" y="3414713"/>
          <p14:tracePt t="88169" x="7767638" y="3409950"/>
          <p14:tracePt t="88185" x="7739063" y="3390900"/>
          <p14:tracePt t="88202" x="7710488" y="3390900"/>
          <p14:tracePt t="88219" x="7658100" y="3381375"/>
          <p14:tracePt t="88235" x="7591425" y="3381375"/>
          <p14:tracePt t="88237" x="7553325" y="3381375"/>
          <p14:tracePt t="88253" x="7467600" y="3381375"/>
          <p14:tracePt t="88269" x="7353300" y="3390900"/>
          <p14:tracePt t="88286" x="7234238" y="3433763"/>
          <p14:tracePt t="88302" x="7119938" y="3495675"/>
          <p14:tracePt t="88320" x="7053263" y="3557588"/>
          <p14:tracePt t="88336" x="7010400" y="3619500"/>
          <p14:tracePt t="88352" x="6972300" y="3714750"/>
          <p14:tracePt t="88369" x="6948488" y="3833813"/>
          <p14:tracePt t="88386" x="6938963" y="3976688"/>
          <p14:tracePt t="88402" x="6938963" y="4110038"/>
          <p14:tracePt t="88419" x="6938963" y="4233863"/>
          <p14:tracePt t="88435" x="6938963" y="4348163"/>
          <p14:tracePt t="88452" x="6938963" y="4438650"/>
          <p14:tracePt t="88469" x="6938963" y="4529138"/>
          <p14:tracePt t="88486" x="6929438" y="4567238"/>
          <p14:tracePt t="88502" x="6924675" y="4586288"/>
          <p14:tracePt t="88519" x="6896100" y="4600575"/>
          <p14:tracePt t="88536" x="6829425" y="4600575"/>
          <p14:tracePt t="88553" x="6691313" y="4600575"/>
          <p14:tracePt t="88569" x="6396038" y="4600575"/>
          <p14:tracePt t="88586" x="5967413" y="4600575"/>
          <p14:tracePt t="88602" x="5486400" y="4567238"/>
          <p14:tracePt t="88619" x="5072063" y="4514850"/>
          <p14:tracePt t="88636" x="4729163" y="4471988"/>
          <p14:tracePt t="88652" x="4614863" y="4471988"/>
          <p14:tracePt t="88669" x="4552950" y="4471988"/>
          <p14:tracePt t="88686" x="4533900" y="4471988"/>
          <p14:tracePt t="88702" x="4510088" y="4481513"/>
          <p14:tracePt t="88720" x="4495800" y="4486275"/>
          <p14:tracePt t="88736" x="4481513" y="4491038"/>
          <p14:tracePt t="88752" x="4476750" y="4495800"/>
          <p14:tracePt t="88789" x="4471988" y="4500563"/>
          <p14:tracePt t="88821" x="4462463" y="4505325"/>
          <p14:tracePt t="88838" x="4457700" y="4510088"/>
          <p14:tracePt t="88844" x="4448175" y="4510088"/>
          <p14:tracePt t="88853" x="4433888" y="4510088"/>
          <p14:tracePt t="88869" x="4419600" y="4510088"/>
          <p14:tracePt t="88886" x="4414838" y="4510088"/>
          <p14:tracePt t="88902" x="4391025" y="4510088"/>
          <p14:tracePt t="88920" x="4333875" y="4514850"/>
          <p14:tracePt t="88936" x="4238625" y="4538663"/>
          <p14:tracePt t="88953" x="4167188" y="4557713"/>
          <p14:tracePt t="88969" x="4090988" y="4586288"/>
          <p14:tracePt t="88986" x="4067175" y="4591050"/>
          <p14:tracePt t="89019" x="4067175" y="4595813"/>
          <p14:tracePt t="89037" x="4062413" y="4600575"/>
          <p14:tracePt t="89070" x="4057650" y="4600575"/>
          <p14:tracePt t="89086" x="4048125" y="4600575"/>
          <p14:tracePt t="89103" x="4038600" y="4600575"/>
          <p14:tracePt t="89357" x="4043363" y="4600575"/>
          <p14:tracePt t="89365" x="4048125" y="4600575"/>
          <p14:tracePt t="89372" x="4052888" y="4600575"/>
          <p14:tracePt t="89403" x="4086225" y="4600575"/>
          <p14:tracePt t="89420" x="4100513" y="4595813"/>
          <p14:tracePt t="89436" x="4110038" y="4581525"/>
          <p14:tracePt t="89453" x="4110038" y="4567238"/>
          <p14:tracePt t="89470" x="4110038" y="4552950"/>
          <p14:tracePt t="89486" x="4110038" y="4543425"/>
          <p14:tracePt t="89503" x="4110038" y="4529138"/>
          <p14:tracePt t="89520" x="4110038" y="4510088"/>
          <p14:tracePt t="89537" x="4110038" y="4481513"/>
          <p14:tracePt t="89553" x="4110038" y="4433888"/>
          <p14:tracePt t="89570" x="4110038" y="4391025"/>
          <p14:tracePt t="89587" x="4110038" y="4362450"/>
          <p14:tracePt t="89603" x="4110038" y="4333875"/>
          <p14:tracePt t="89605" x="4114800" y="4324350"/>
          <p14:tracePt t="89620" x="4114800" y="4314825"/>
          <p14:tracePt t="89636" x="4114800" y="4286250"/>
          <p14:tracePt t="89653" x="4124325" y="4224338"/>
          <p14:tracePt t="89670" x="4133850" y="4143375"/>
          <p14:tracePt t="89687" x="4143375" y="4052888"/>
          <p14:tracePt t="89704" x="4143375" y="4000500"/>
          <p14:tracePt t="89720" x="4143375" y="3986213"/>
          <p14:tracePt t="89765" x="4143375" y="3981450"/>
          <p14:tracePt t="89773" x="4138613" y="3976688"/>
          <p14:tracePt t="89787" x="4133850" y="3971925"/>
          <p14:tracePt t="89803" x="4124325" y="3962400"/>
          <p14:tracePt t="89820" x="4110038" y="3919538"/>
          <p14:tracePt t="89837" x="4095750" y="3895725"/>
          <p14:tracePt t="89853" x="4081463" y="3871913"/>
          <p14:tracePt t="89870" x="4071938" y="3862388"/>
          <p14:tracePt t="89887" x="4062413" y="3852863"/>
          <p14:tracePt t="89904" x="4052888" y="3833813"/>
          <p14:tracePt t="89921" x="4048125" y="3829050"/>
          <p14:tracePt t="89937" x="4043363" y="3819525"/>
          <p14:tracePt t="89953" x="4043363" y="3814763"/>
          <p14:tracePt t="89989" x="4043363" y="3805238"/>
          <p14:tracePt t="90005" x="4048125" y="3805238"/>
          <p14:tracePt t="90020" x="4062413" y="3805238"/>
          <p14:tracePt t="90037" x="4090988" y="3805238"/>
          <p14:tracePt t="90053" x="4100513" y="3805238"/>
          <p14:tracePt t="90070" x="4129088" y="3795713"/>
          <p14:tracePt t="90087" x="4152900" y="3776663"/>
          <p14:tracePt t="90103" x="4176713" y="3752850"/>
          <p14:tracePt t="90121" x="4214813" y="3714750"/>
          <p14:tracePt t="90138" x="4243388" y="3657600"/>
          <p14:tracePt t="90153" x="4271963" y="3600450"/>
          <p14:tracePt t="90171" x="4276725" y="3529013"/>
          <p14:tracePt t="90187" x="4281488" y="3486150"/>
          <p14:tracePt t="90203" x="4281488" y="3457575"/>
          <p14:tracePt t="90205" x="4281488" y="3448050"/>
          <p14:tracePt t="90220" x="4271963" y="3429000"/>
          <p14:tracePt t="90237" x="4257675" y="3419475"/>
          <p14:tracePt t="90254" x="4219575" y="3405188"/>
          <p14:tracePt t="90270" x="4195763" y="3395663"/>
          <p14:tracePt t="90287" x="4152900" y="3386138"/>
          <p14:tracePt t="90304" x="4110038" y="3362325"/>
          <p14:tracePt t="90321" x="4052888" y="3324225"/>
          <p14:tracePt t="90337" x="4000500" y="3300413"/>
          <p14:tracePt t="90354" x="3986213" y="3281363"/>
          <p14:tracePt t="90371" x="3981450" y="3271838"/>
          <p14:tracePt t="90404" x="3986213" y="3248025"/>
          <p14:tracePt t="90421" x="4005263" y="3248025"/>
          <p14:tracePt t="90437" x="4062413" y="3214688"/>
          <p14:tracePt t="90454" x="4186238" y="3171825"/>
          <p14:tracePt t="90470" x="4438650" y="3067050"/>
          <p14:tracePt t="90487" x="4638675" y="3000375"/>
          <p14:tracePt t="90505" x="4748213" y="2957513"/>
          <p14:tracePt t="90521" x="4810125" y="2928938"/>
          <p14:tracePt t="90538" x="4848225" y="2900363"/>
          <p14:tracePt t="90554" x="4857750" y="2886075"/>
          <p14:tracePt t="90571" x="4867275" y="2852738"/>
          <p14:tracePt t="90589" x="4862513" y="2833688"/>
          <p14:tracePt t="90604" x="4857750" y="2824163"/>
          <p14:tracePt t="90621" x="4776788" y="2790825"/>
          <p14:tracePt t="90637" x="4695825" y="2767013"/>
          <p14:tracePt t="90654" x="4610100" y="2747963"/>
          <p14:tracePt t="90670" x="4529138" y="2738438"/>
          <p14:tracePt t="90687" x="4438650" y="2738438"/>
          <p14:tracePt t="90704" x="4324350" y="2738438"/>
          <p14:tracePt t="90721" x="4224338" y="2743200"/>
          <p14:tracePt t="90738" x="4086225" y="2771775"/>
          <p14:tracePt t="90754" x="3990975" y="2776538"/>
          <p14:tracePt t="90771" x="3900488" y="2776538"/>
          <p14:tracePt t="90789" x="3790950" y="2776538"/>
          <p14:tracePt t="90804" x="3705225" y="2776538"/>
          <p14:tracePt t="90821" x="3619500" y="2795588"/>
          <p14:tracePt t="90837" x="3557588" y="2819400"/>
          <p14:tracePt t="90854" x="3514725" y="2862263"/>
          <p14:tracePt t="90871" x="3505200" y="2890838"/>
          <p14:tracePt t="90888" x="3486150" y="2914650"/>
          <p14:tracePt t="90904" x="3467100" y="2933700"/>
          <p14:tracePt t="90921" x="3462338" y="2938463"/>
          <p14:tracePt t="90938" x="3438525" y="2943225"/>
          <p14:tracePt t="90955" x="3386138" y="2971800"/>
          <p14:tracePt t="90971" x="3328988" y="3009900"/>
          <p14:tracePt t="90989" x="3233738" y="3114675"/>
          <p14:tracePt t="91005" x="3162300" y="3219450"/>
          <p14:tracePt t="91021" x="3105150" y="3295650"/>
          <p14:tracePt t="91038" x="3048000" y="3357563"/>
          <p14:tracePt t="91054" x="3024188" y="3381375"/>
          <p14:tracePt t="91072" x="3009900" y="3405188"/>
          <p14:tracePt t="91088" x="3009900" y="3419475"/>
          <p14:tracePt t="91105" x="3005138" y="3433763"/>
          <p14:tracePt t="91122" x="3009900" y="3443288"/>
          <p14:tracePt t="91138" x="3028950" y="3448050"/>
          <p14:tracePt t="91156" x="3033713" y="3457575"/>
          <p14:tracePt t="91188" x="3048000" y="3457575"/>
          <p14:tracePt t="91245" x="3052763" y="3457575"/>
          <p14:tracePt t="91253" x="3043238" y="3448050"/>
          <p14:tracePt t="91271" x="3005138" y="3419475"/>
          <p14:tracePt t="91288" x="2957513" y="3405188"/>
          <p14:tracePt t="91304" x="2938463" y="3386138"/>
          <p14:tracePt t="91321" x="2928938" y="3381375"/>
          <p14:tracePt t="91338" x="2924175" y="3381375"/>
          <p14:tracePt t="91372" x="2919413" y="3381375"/>
          <p14:tracePt t="91388" x="2914650" y="3381375"/>
          <p14:tracePt t="91421" x="2905125" y="3381375"/>
          <p14:tracePt t="91469" x="2900363" y="3386138"/>
          <p14:tracePt t="91493" x="2895600" y="3386138"/>
          <p14:tracePt t="91501" x="2890838" y="3386138"/>
          <p14:tracePt t="91508" x="2890838" y="3390900"/>
          <p14:tracePt t="91522" x="2881313" y="3395663"/>
          <p14:tracePt t="91555" x="2871788" y="3400425"/>
          <p14:tracePt t="91588" x="2867025" y="3405188"/>
          <p14:tracePt t="91645" x="2871788" y="3409950"/>
          <p14:tracePt t="91653" x="2886075" y="3409950"/>
          <p14:tracePt t="91661" x="2900363" y="3409950"/>
          <p14:tracePt t="91672" x="2924175" y="3414713"/>
          <p14:tracePt t="91689" x="2990850" y="3424238"/>
          <p14:tracePt t="91705" x="3071813" y="3433763"/>
          <p14:tracePt t="91722" x="3148013" y="3452813"/>
          <p14:tracePt t="91738" x="3224213" y="3467100"/>
          <p14:tracePt t="91755" x="3267075" y="3471863"/>
          <p14:tracePt t="91773" x="3357563" y="3481388"/>
          <p14:tracePt t="91788" x="3433763" y="3481388"/>
          <p14:tracePt t="91805" x="3548063" y="3481388"/>
          <p14:tracePt t="91822" x="3657600" y="3481388"/>
          <p14:tracePt t="91839" x="3748088" y="3481388"/>
          <p14:tracePt t="91855" x="3838575" y="3481388"/>
          <p14:tracePt t="91872" x="3900488" y="3481388"/>
          <p14:tracePt t="91889" x="3971925" y="3481388"/>
          <p14:tracePt t="91905" x="4024313" y="3457575"/>
          <p14:tracePt t="91922" x="4076700" y="3433763"/>
          <p14:tracePt t="91939" x="4105275" y="3414713"/>
          <p14:tracePt t="91955" x="4114800" y="3381375"/>
          <p14:tracePt t="91958" x="4114800" y="3357563"/>
          <p14:tracePt t="91973" x="4114800" y="3319463"/>
          <p14:tracePt t="91990" x="4110038" y="3281363"/>
          <p14:tracePt t="92005" x="4071938" y="3209925"/>
          <p14:tracePt t="92022" x="4019550" y="3171825"/>
          <p14:tracePt t="92038" x="3971925" y="3133725"/>
          <p14:tracePt t="92056" x="3938588" y="3119438"/>
          <p14:tracePt t="92072" x="3910013" y="3109913"/>
          <p14:tracePt t="92089" x="3881438" y="3100388"/>
          <p14:tracePt t="92105" x="3814763" y="3090863"/>
          <p14:tracePt t="92122" x="3700463" y="3081338"/>
          <p14:tracePt t="92139" x="3500438" y="3067050"/>
          <p14:tracePt t="92157" x="3190875" y="3052763"/>
          <p14:tracePt t="92173" x="3090863" y="3052763"/>
          <p14:tracePt t="92189" x="2800350" y="3052763"/>
          <p14:tracePt t="92205" x="2671763" y="3052763"/>
          <p14:tracePt t="92222" x="2595563" y="3052763"/>
          <p14:tracePt t="92238" x="2566988" y="3057525"/>
          <p14:tracePt t="92256" x="2557463" y="3067050"/>
          <p14:tracePt t="92272" x="2547938" y="3086100"/>
          <p14:tracePt t="92289" x="2547938" y="3143250"/>
          <p14:tracePt t="92306" x="2547938" y="3209925"/>
          <p14:tracePt t="92322" x="2557463" y="3309938"/>
          <p14:tracePt t="92339" x="2586038" y="3400425"/>
          <p14:tracePt t="92356" x="2647950" y="3562350"/>
          <p14:tracePt t="92373" x="2676525" y="3614738"/>
          <p14:tracePt t="92389" x="2695575" y="3657600"/>
          <p14:tracePt t="92406" x="2700338" y="3671888"/>
          <p14:tracePt t="92509" x="2700338" y="3676650"/>
          <p14:tracePt t="92524" x="2700338" y="3686175"/>
          <p14:tracePt t="92539" x="2700338" y="3690938"/>
          <p14:tracePt t="92557" x="2714625" y="3709988"/>
          <p14:tracePt t="92573" x="2719388" y="3733800"/>
          <p14:tracePt t="92589" x="2743200" y="3748088"/>
          <p14:tracePt t="92606" x="2795588" y="3762375"/>
          <p14:tracePt t="92622" x="2857500" y="3786188"/>
          <p14:tracePt t="92639" x="2924175" y="3805238"/>
          <p14:tracePt t="92656" x="3000375" y="3833813"/>
          <p14:tracePt t="92672" x="3081338" y="3871913"/>
          <p14:tracePt t="92690" x="3152775" y="3905250"/>
          <p14:tracePt t="92706" x="3224213" y="3933825"/>
          <p14:tracePt t="92722" x="3290888" y="3952875"/>
          <p14:tracePt t="92741" x="3357563" y="3971925"/>
          <p14:tracePt t="92757" x="3371850" y="3986213"/>
          <p14:tracePt t="92773" x="3386138" y="3986213"/>
          <p14:tracePt t="92789" x="3390900" y="3986213"/>
          <p14:tracePt t="92806" x="3395663" y="3986213"/>
          <p14:tracePt t="92839" x="3409950" y="3986213"/>
          <p14:tracePt t="92856" x="3414713" y="3986213"/>
          <p14:tracePt t="92890" x="3419475" y="3986213"/>
          <p14:tracePt t="92907" x="3443288" y="3976688"/>
          <p14:tracePt t="92923" x="3462338" y="3967163"/>
          <p14:tracePt t="92924" x="3486150" y="3967163"/>
          <p14:tracePt t="92940" x="3514725" y="3957638"/>
          <p14:tracePt t="92957" x="3619500" y="3948113"/>
          <p14:tracePt t="92973" x="3690938" y="3948113"/>
          <p14:tracePt t="92989" x="3771900" y="3948113"/>
          <p14:tracePt t="93006" x="3833813" y="3948113"/>
          <p14:tracePt t="93023" x="3890963" y="3952875"/>
          <p14:tracePt t="93040" x="3943350" y="3971925"/>
          <p14:tracePt t="93057" x="3981450" y="3971925"/>
          <p14:tracePt t="93073" x="4014788" y="3981450"/>
          <p14:tracePt t="93089" x="4052888" y="3981450"/>
          <p14:tracePt t="93106" x="4081463" y="3981450"/>
          <p14:tracePt t="93123" x="4119563" y="3981450"/>
          <p14:tracePt t="93139" x="4148138" y="3967163"/>
          <p14:tracePt t="93156" x="4171950" y="3943350"/>
          <p14:tracePt t="93173" x="4210050" y="3900488"/>
          <p14:tracePt t="93189" x="4214813" y="3881438"/>
          <p14:tracePt t="93206" x="4219575" y="3867150"/>
          <p14:tracePt t="93223" x="4219575" y="3857625"/>
          <p14:tracePt t="93240" x="4219575" y="3833813"/>
          <p14:tracePt t="93256" x="4219575" y="3824288"/>
          <p14:tracePt t="93273" x="4219575" y="3800475"/>
          <p14:tracePt t="93289" x="4210050" y="3776663"/>
          <p14:tracePt t="93307" x="4133850" y="3738563"/>
          <p14:tracePt t="93323" x="4029075" y="3700463"/>
          <p14:tracePt t="93325" x="3971925" y="3686175"/>
          <p14:tracePt t="93341" x="3819525" y="3648075"/>
          <p14:tracePt t="93357" x="3705225" y="3638550"/>
          <p14:tracePt t="93373" x="3629025" y="3638550"/>
          <p14:tracePt t="93390" x="3576638" y="3638550"/>
          <p14:tracePt t="93406" x="3529013" y="3638550"/>
          <p14:tracePt t="93423" x="3438525" y="3667125"/>
          <p14:tracePt t="93440" x="3262313" y="3709988"/>
          <p14:tracePt t="93457" x="3076575" y="3738563"/>
          <p14:tracePt t="93473" x="2905125" y="3767138"/>
          <p14:tracePt t="93490" x="2767013" y="3781425"/>
          <p14:tracePt t="93507" x="2705100" y="3795713"/>
          <p14:tracePt t="93523" x="2700338" y="3795713"/>
          <p14:tracePt t="93541" x="2695575" y="3819525"/>
          <p14:tracePt t="93557" x="2695575" y="3871913"/>
          <p14:tracePt t="93573" x="2695575" y="3919538"/>
          <p14:tracePt t="93590" x="2686050" y="3976688"/>
          <p14:tracePt t="93607" x="2676525" y="4038600"/>
          <p14:tracePt t="93623" x="2676525" y="4090988"/>
          <p14:tracePt t="93640" x="2676525" y="4157663"/>
          <p14:tracePt t="93657" x="2676525" y="4195763"/>
          <p14:tracePt t="93674" x="2676525" y="4224338"/>
          <p14:tracePt t="93690" x="2676525" y="4252913"/>
          <p14:tracePt t="93707" x="2686050" y="4267200"/>
          <p14:tracePt t="93723" x="2700338" y="4281488"/>
          <p14:tracePt t="93741" x="2724150" y="4305300"/>
          <p14:tracePt t="93757" x="2752725" y="4319588"/>
          <p14:tracePt t="93773" x="2776538" y="4329113"/>
          <p14:tracePt t="93790" x="2786063" y="4338638"/>
          <p14:tracePt t="93806" x="2790825" y="4338638"/>
          <p14:tracePt t="93841" x="2795588" y="4338638"/>
          <p14:tracePt t="93857" x="2800350" y="4338638"/>
          <p14:tracePt t="93874" x="2805113" y="4352925"/>
          <p14:tracePt t="93891" x="2824163" y="4395788"/>
          <p14:tracePt t="93906" x="2843213" y="4433888"/>
          <p14:tracePt t="93923" x="2862263" y="4476750"/>
          <p14:tracePt t="93925" x="2871788" y="4495800"/>
          <p14:tracePt t="93940" x="2900363" y="4548188"/>
          <p14:tracePt t="93957" x="2924175" y="4572000"/>
          <p14:tracePt t="93974" x="2947988" y="4605338"/>
          <p14:tracePt t="93990" x="2976563" y="4624388"/>
          <p14:tracePt t="94007" x="3005138" y="4643438"/>
          <p14:tracePt t="94023" x="3081338" y="4672013"/>
          <p14:tracePt t="94040" x="3138488" y="4681538"/>
          <p14:tracePt t="94057" x="3233738" y="4700588"/>
          <p14:tracePt t="94073" x="3348038" y="4714875"/>
          <p14:tracePt t="94091" x="3448050" y="4724400"/>
          <p14:tracePt t="94107" x="3538538" y="4724400"/>
          <p14:tracePt t="94109" x="3576638" y="4724400"/>
          <p14:tracePt t="94123" x="3624263" y="4724400"/>
          <p14:tracePt t="94141" x="3757613" y="4724400"/>
          <p14:tracePt t="94157" x="3843338" y="4724400"/>
          <p14:tracePt t="94173" x="3948113" y="4695825"/>
          <p14:tracePt t="94190" x="4038600" y="4676775"/>
          <p14:tracePt t="94209" x="4100513" y="4648200"/>
          <p14:tracePt t="94224" x="4129088" y="4633913"/>
          <p14:tracePt t="94240" x="4148138" y="4614863"/>
          <p14:tracePt t="94258" x="4148138" y="4586288"/>
          <p14:tracePt t="94274" x="4148138" y="4557713"/>
          <p14:tracePt t="94291" x="4143375" y="4524375"/>
          <p14:tracePt t="94307" x="4133850" y="4495800"/>
          <p14:tracePt t="94309" x="4124325" y="4467225"/>
          <p14:tracePt t="94324" x="4100513" y="4433888"/>
          <p14:tracePt t="94341" x="4067175" y="4400550"/>
          <p14:tracePt t="94357" x="4038600" y="4381500"/>
          <p14:tracePt t="94374" x="4014788" y="4367213"/>
          <p14:tracePt t="94390" x="4005263" y="4367213"/>
          <p14:tracePt t="94407" x="3995738" y="4357688"/>
          <p14:tracePt t="94424" x="3971925" y="4357688"/>
          <p14:tracePt t="94441" x="3943350" y="4357688"/>
          <p14:tracePt t="94457" x="3905250" y="4357688"/>
          <p14:tracePt t="94474" x="3862388" y="4352925"/>
          <p14:tracePt t="94491" x="3771900" y="4329113"/>
          <p14:tracePt t="94508" x="3690938" y="4319588"/>
          <p14:tracePt t="94525" x="3605213" y="4310063"/>
          <p14:tracePt t="94541" x="3509963" y="4300538"/>
          <p14:tracePt t="94557" x="3490913" y="4291013"/>
          <p14:tracePt t="94574" x="3486150" y="4291013"/>
          <p14:tracePt t="94613" x="3467100" y="4286250"/>
          <p14:tracePt t="94624" x="3462338" y="4286250"/>
          <p14:tracePt t="94641" x="3429000" y="4286250"/>
          <p14:tracePt t="94657" x="3395663" y="4286250"/>
          <p14:tracePt t="94674" x="3367088" y="4286250"/>
          <p14:tracePt t="94691" x="3352800" y="4286250"/>
          <p14:tracePt t="94708" x="3343275" y="4286250"/>
          <p14:tracePt t="94724" x="3328988" y="4314825"/>
          <p14:tracePt t="94741" x="3319463" y="4376738"/>
          <p14:tracePt t="94757" x="3319463" y="4438650"/>
          <p14:tracePt t="94774" x="3319463" y="4500563"/>
          <p14:tracePt t="94791" x="3319463" y="4543425"/>
          <p14:tracePt t="94808" x="3319463" y="4562475"/>
          <p14:tracePt t="94826" x="3319463" y="4586288"/>
          <p14:tracePt t="94841" x="3319463" y="4595813"/>
          <p14:tracePt t="94858" x="3328988" y="4614863"/>
          <p14:tracePt t="94874" x="3343275" y="4638675"/>
          <p14:tracePt t="94891" x="3357563" y="4676775"/>
          <p14:tracePt t="94908" x="3381375" y="4700588"/>
          <p14:tracePt t="94924" x="3424238" y="4729163"/>
          <p14:tracePt t="94941" x="3443288" y="4733925"/>
          <p14:tracePt t="94957" x="3476625" y="4743450"/>
          <p14:tracePt t="94974" x="3505200" y="4743450"/>
          <p14:tracePt t="94991" x="3552825" y="4743450"/>
          <p14:tracePt t="95008" x="3629025" y="4743450"/>
          <p14:tracePt t="95025" x="3738563" y="4743450"/>
          <p14:tracePt t="95041" x="3871913" y="4743450"/>
          <p14:tracePt t="95058" x="3990975" y="4743450"/>
          <p14:tracePt t="95074" x="4090988" y="4738688"/>
          <p14:tracePt t="95092" x="4152900" y="4719638"/>
          <p14:tracePt t="95108" x="4176713" y="4714875"/>
          <p14:tracePt t="95325" x="4181475" y="4714875"/>
          <p14:tracePt t="95373" x="4186238" y="4714875"/>
          <p14:tracePt t="95397" x="4191000" y="4714875"/>
          <p14:tracePt t="95405" x="4200525" y="4714875"/>
          <p14:tracePt t="95589" x="4210050" y="4705350"/>
          <p14:tracePt t="95597" x="4210050" y="4695825"/>
          <p14:tracePt t="95608" x="4214813" y="4691063"/>
          <p14:tracePt t="95625" x="4214813" y="4686300"/>
          <p14:tracePt t="95797" x="4205288" y="4700588"/>
          <p14:tracePt t="95805" x="4195763" y="4714875"/>
          <p14:tracePt t="95812" x="4186238" y="4738688"/>
          <p14:tracePt t="95859" x="4176713" y="4767263"/>
          <p14:tracePt t="95875" x="4171950" y="4772025"/>
          <p14:tracePt t="96157" x="4171950" y="4767263"/>
          <p14:tracePt t="96181" x="4176713" y="4767263"/>
          <p14:tracePt t="96197" x="4186238" y="4767263"/>
          <p14:tracePt t="96204" x="4195763" y="4767263"/>
          <p14:tracePt t="96213" x="4195763" y="4772025"/>
          <p14:tracePt t="96226" x="4210050" y="4772025"/>
          <p14:tracePt t="96243" x="4238625" y="4772025"/>
          <p14:tracePt t="96258" x="4295775" y="4781550"/>
          <p14:tracePt t="96276" x="4391025" y="4781550"/>
          <p14:tracePt t="96293" x="4510088" y="4781550"/>
          <p14:tracePt t="96309" x="4819650" y="4710113"/>
          <p14:tracePt t="96325" x="5076825" y="4652963"/>
          <p14:tracePt t="96342" x="5310188" y="4576763"/>
          <p14:tracePt t="96358" x="5481638" y="4552950"/>
          <p14:tracePt t="96376" x="5624513" y="4529138"/>
          <p14:tracePt t="96392" x="5791200" y="4529138"/>
          <p14:tracePt t="96409" x="6000750" y="4529138"/>
          <p14:tracePt t="96426" x="6262688" y="4529138"/>
          <p14:tracePt t="96442" x="6510338" y="4529138"/>
          <p14:tracePt t="96459" x="6681788" y="4500563"/>
          <p14:tracePt t="96477" x="6843713" y="4462463"/>
          <p14:tracePt t="96492" x="6886575" y="4433888"/>
          <p14:tracePt t="96509" x="6915150" y="4424363"/>
          <p14:tracePt t="96542" x="6943725" y="4414838"/>
          <p14:tracePt t="96559" x="6991350" y="4405313"/>
          <p14:tracePt t="96576" x="7062788" y="4386263"/>
          <p14:tracePt t="96592" x="7134225" y="4371975"/>
          <p14:tracePt t="96609" x="7167563" y="4367213"/>
          <p14:tracePt t="96626" x="7181850" y="4367213"/>
          <p14:tracePt t="96643" x="7186613" y="4367213"/>
          <p14:tracePt t="96661" x="7215188" y="4367213"/>
          <p14:tracePt t="96677" x="7277100" y="4381500"/>
          <p14:tracePt t="96693" x="7358063" y="4424363"/>
          <p14:tracePt t="96709" x="7462838" y="4433888"/>
          <p14:tracePt t="96725" x="7562850" y="4443413"/>
          <p14:tracePt t="96743" x="7615238" y="4443413"/>
          <p14:tracePt t="96759" x="7643813" y="4443413"/>
          <p14:tracePt t="96775" x="7648575" y="4443413"/>
          <p14:tracePt t="96792" x="7658100" y="4443413"/>
          <p14:tracePt t="96809" x="7672388" y="4429125"/>
          <p14:tracePt t="96826" x="7710488" y="4395788"/>
          <p14:tracePt t="96843" x="7739063" y="4343400"/>
          <p14:tracePt t="96859" x="7748588" y="4267200"/>
          <p14:tracePt t="96877" x="7758113" y="4086225"/>
          <p14:tracePt t="96893" x="7639050" y="3838575"/>
          <p14:tracePt t="96909" x="7334250" y="3595688"/>
          <p14:tracePt t="96926" x="6867525" y="3457575"/>
          <p14:tracePt t="96942" x="6367463" y="3305175"/>
          <p14:tracePt t="96959" x="5891213" y="3162300"/>
          <p14:tracePt t="96976" x="5500688" y="3048000"/>
          <p14:tracePt t="96993" x="5300663" y="3009900"/>
          <p14:tracePt t="97010" x="5186363" y="2986088"/>
          <p14:tracePt t="97026" x="5072063" y="2976563"/>
          <p14:tracePt t="97043" x="4933950" y="2957513"/>
          <p14:tracePt t="97061" x="4714875" y="2943225"/>
          <p14:tracePt t="97076" x="4581525" y="2943225"/>
          <p14:tracePt t="97093" x="4491038" y="2943225"/>
          <p14:tracePt t="97109" x="4462463" y="2943225"/>
          <p14:tracePt t="97126" x="4457700" y="2943225"/>
          <p14:tracePt t="97164" x="4448175" y="2943225"/>
          <p14:tracePt t="97176" x="4443413" y="2943225"/>
          <p14:tracePt t="97193" x="4414838" y="2943225"/>
          <p14:tracePt t="97209" x="4410075" y="2943225"/>
          <p14:tracePt t="97285" x="4400550" y="2943225"/>
          <p14:tracePt t="97293" x="4395788" y="2943225"/>
          <p14:tracePt t="97309" x="4291013" y="2943225"/>
          <p14:tracePt t="97326" x="4090988" y="2943225"/>
          <p14:tracePt t="97344" x="3995738" y="2914650"/>
          <p14:tracePt t="97360" x="3938588" y="2895600"/>
          <p14:tracePt t="97377" x="3900488" y="2886075"/>
          <p14:tracePt t="97393" x="3857625" y="2876550"/>
          <p14:tracePt t="97410" x="3838575" y="2876550"/>
          <p14:tracePt t="97427" x="3800475" y="2876550"/>
          <p14:tracePt t="97443" x="3748088" y="2876550"/>
          <p14:tracePt t="97460" x="3605213" y="2895600"/>
          <p14:tracePt t="97476" x="3509963" y="2905125"/>
          <p14:tracePt t="97493" x="3424238" y="2924175"/>
          <p14:tracePt t="97510" x="3357563" y="2952750"/>
          <p14:tracePt t="97527" x="3300413" y="2981325"/>
          <p14:tracePt t="97543" x="3243263" y="3009900"/>
          <p14:tracePt t="97560" x="3176588" y="3038475"/>
          <p14:tracePt t="97577" x="3109913" y="3057525"/>
          <p14:tracePt t="97593" x="3057525" y="3067050"/>
          <p14:tracePt t="97610" x="2990850" y="3076575"/>
          <p14:tracePt t="97627" x="2938463" y="3076575"/>
          <p14:tracePt t="97643" x="2900363" y="3086100"/>
          <p14:tracePt t="97660" x="2795588" y="3105150"/>
          <p14:tracePt t="97676" x="2733675" y="3105150"/>
          <p14:tracePt t="97693" x="2705100" y="3105150"/>
          <p14:tracePt t="97710" x="2690813" y="3109913"/>
          <p14:tracePt t="97726" x="2676525" y="3119438"/>
          <p14:tracePt t="97743" x="2667000" y="3133725"/>
          <p14:tracePt t="97760" x="2667000" y="3171825"/>
          <p14:tracePt t="97776" x="2667000" y="3238500"/>
          <p14:tracePt t="97793" x="2667000" y="3300413"/>
          <p14:tracePt t="97810" x="2667000" y="3376613"/>
          <p14:tracePt t="97827" x="2667000" y="3448050"/>
          <p14:tracePt t="97844" x="2686050" y="3481388"/>
          <p14:tracePt t="97845" x="2690813" y="3495675"/>
          <p14:tracePt t="97861" x="2709863" y="3524250"/>
          <p14:tracePt t="97877" x="2724150" y="3548063"/>
          <p14:tracePt t="97893" x="2743200" y="3562350"/>
          <p14:tracePt t="97910" x="2767013" y="3571875"/>
          <p14:tracePt t="97927" x="2795588" y="3576638"/>
          <p14:tracePt t="97943" x="2847975" y="3595688"/>
          <p14:tracePt t="97961" x="2900363" y="3595688"/>
          <p14:tracePt t="97977" x="2976563" y="3605213"/>
          <p14:tracePt t="97994" x="3067050" y="3605213"/>
          <p14:tracePt t="98010" x="3157538" y="3605213"/>
          <p14:tracePt t="98027" x="3233738" y="3605213"/>
          <p14:tracePt t="98044" x="3309938" y="3605213"/>
          <p14:tracePt t="98061" x="3400425" y="3605213"/>
          <p14:tracePt t="98077" x="3438525" y="3605213"/>
          <p14:tracePt t="98094" x="3476625" y="3605213"/>
          <p14:tracePt t="98110" x="3495675" y="3605213"/>
          <p14:tracePt t="98127" x="3514725" y="3605213"/>
          <p14:tracePt t="98143" x="3543300" y="3605213"/>
          <p14:tracePt t="98160" x="3581400" y="3605213"/>
          <p14:tracePt t="98177" x="3633788" y="3605213"/>
          <p14:tracePt t="98194" x="3671888" y="3605213"/>
          <p14:tracePt t="98211" x="3709988" y="3605213"/>
          <p14:tracePt t="98227" x="3738563" y="3605213"/>
          <p14:tracePt t="98229" x="3743325" y="3605213"/>
          <p14:tracePt t="98244" x="3757613" y="3605213"/>
          <p14:tracePt t="98260" x="3848100" y="3605213"/>
          <p14:tracePt t="98277" x="3933825" y="3605213"/>
          <p14:tracePt t="98294" x="4038600" y="3600450"/>
          <p14:tracePt t="98310" x="4133850" y="3586163"/>
          <p14:tracePt t="98328" x="4214813" y="3557588"/>
          <p14:tracePt t="98344" x="4233863" y="3552825"/>
          <p14:tracePt t="98361" x="4252913" y="3538538"/>
          <p14:tracePt t="98378" x="4262438" y="3529013"/>
          <p14:tracePt t="98394" x="4276725" y="3509963"/>
          <p14:tracePt t="98410" x="4281488" y="3476625"/>
          <p14:tracePt t="98428" x="4291013" y="3433763"/>
          <p14:tracePt t="98444" x="4310063" y="3367088"/>
          <p14:tracePt t="98461" x="4314825" y="3338513"/>
          <p14:tracePt t="98477" x="4314825" y="3286125"/>
          <p14:tracePt t="98494" x="4300538" y="3224213"/>
          <p14:tracePt t="98511" x="4248150" y="3167063"/>
          <p14:tracePt t="98528" x="4224338" y="3143250"/>
          <p14:tracePt t="98544" x="4195763" y="3133725"/>
          <p14:tracePt t="98561" x="4186238" y="3128963"/>
          <p14:tracePt t="98578" x="4181475" y="3124200"/>
          <p14:tracePt t="98594" x="4162425" y="3124200"/>
          <p14:tracePt t="98611" x="4124325" y="3114675"/>
          <p14:tracePt t="98627" x="4057650" y="3095625"/>
          <p14:tracePt t="98629" x="4005263" y="3086100"/>
          <p14:tracePt t="98644" x="3962400" y="3076575"/>
          <p14:tracePt t="98660" x="3857625" y="3048000"/>
          <p14:tracePt t="98677" x="3814763" y="3038475"/>
          <p14:tracePt t="98694" x="3786188" y="3028950"/>
          <p14:tracePt t="98711" x="3757613" y="3024188"/>
          <p14:tracePt t="98728" x="3671888" y="2990850"/>
          <p14:tracePt t="98744" x="3538538" y="2952750"/>
          <p14:tracePt t="98761" x="3367088" y="2900363"/>
          <p14:tracePt t="98778" x="3238500" y="2862263"/>
          <p14:tracePt t="98794" x="3148013" y="2852738"/>
          <p14:tracePt t="98811" x="3119438" y="2852738"/>
          <p14:tracePt t="98827" x="3105150" y="2852738"/>
          <p14:tracePt t="98844" x="3090863" y="2857500"/>
          <p14:tracePt t="98861" x="3048000" y="2871788"/>
          <p14:tracePt t="98878" x="2971800" y="2890838"/>
          <p14:tracePt t="98894" x="2867025" y="2924175"/>
          <p14:tracePt t="98912" x="2771775" y="2933700"/>
          <p14:tracePt t="98928" x="2724150" y="2943225"/>
          <p14:tracePt t="98945" x="2695575" y="2957513"/>
          <p14:tracePt t="98961" x="2676525" y="2967038"/>
          <p14:tracePt t="98978" x="2657475" y="2986088"/>
          <p14:tracePt t="98994" x="2643188" y="3005138"/>
          <p14:tracePt t="99011" x="2614613" y="3038475"/>
          <p14:tracePt t="99027" x="2590800" y="3076575"/>
          <p14:tracePt t="99044" x="2566988" y="3119438"/>
          <p14:tracePt t="99061" x="2562225" y="3124200"/>
          <p14:tracePt t="99078" x="2557463" y="3138488"/>
          <p14:tracePt t="99095" x="2547938" y="3148013"/>
          <p14:tracePt t="99111" x="2547938" y="3171825"/>
          <p14:tracePt t="99128" x="2543175" y="3200400"/>
          <p14:tracePt t="99145" x="2543175" y="3238500"/>
          <p14:tracePt t="99161" x="2543175" y="3248025"/>
          <p14:tracePt t="99178" x="2543175" y="3257550"/>
          <p14:tracePt t="99194" x="2543175" y="3262313"/>
          <p14:tracePt t="99293" x="2543175" y="3267075"/>
          <p14:tracePt t="99669" x="2543175" y="3271838"/>
          <p14:tracePt t="99677" x="2543175" y="3281363"/>
          <p14:tracePt t="99684" x="2543175" y="3286125"/>
          <p14:tracePt t="99729" x="2547938" y="3324225"/>
          <p14:tracePt t="99745" x="2552700" y="3328988"/>
          <p14:tracePt t="99762" x="2566988" y="3328988"/>
          <p14:tracePt t="99779" x="2581275" y="3333750"/>
          <p14:tracePt t="99795" x="2600325" y="3333750"/>
          <p14:tracePt t="99812" x="2619375" y="3343275"/>
          <p14:tracePt t="99828" x="2671763" y="3343275"/>
          <p14:tracePt t="99845" x="2733675" y="3343275"/>
          <p14:tracePt t="99862" x="2809875" y="3352800"/>
          <p14:tracePt t="99878" x="2900363" y="3352800"/>
          <p14:tracePt t="99895" x="2990850" y="3352800"/>
          <p14:tracePt t="99912" x="3090863" y="3352800"/>
          <p14:tracePt t="99928" x="3171825" y="3352800"/>
          <p14:tracePt t="99946" x="3243263" y="3352800"/>
          <p14:tracePt t="99962" x="3314700" y="3352800"/>
          <p14:tracePt t="99979" x="3357563" y="3352800"/>
          <p14:tracePt t="99996" x="3400425" y="3352800"/>
          <p14:tracePt t="100012" x="3429000" y="3352800"/>
          <p14:tracePt t="100029" x="3462338" y="3352800"/>
          <p14:tracePt t="100045" x="3471863" y="3352800"/>
          <p14:tracePt t="100062" x="3490913" y="3352800"/>
          <p14:tracePt t="100078" x="3500438" y="3352800"/>
          <p14:tracePt t="100095" x="3509963" y="3352800"/>
          <p14:tracePt t="100112" x="3524250" y="3352800"/>
          <p14:tracePt t="100129" x="3552825" y="3352800"/>
          <p14:tracePt t="100146" x="3562350" y="3352800"/>
          <p14:tracePt t="100162" x="3586163" y="3362325"/>
          <p14:tracePt t="100179" x="3600450" y="3367088"/>
          <p14:tracePt t="100195" x="3614738" y="3376613"/>
          <p14:tracePt t="100196" x="3619500" y="3376613"/>
          <p14:tracePt t="100212" x="3633788" y="3376613"/>
          <p14:tracePt t="100229" x="3648075" y="3386138"/>
          <p14:tracePt t="100245" x="3662363" y="3395663"/>
          <p14:tracePt t="100262" x="3671888" y="3400425"/>
          <p14:tracePt t="100278" x="3686175" y="3405188"/>
          <p14:tracePt t="100295" x="3695700" y="3414713"/>
          <p14:tracePt t="100312" x="3724275" y="3419475"/>
          <p14:tracePt t="100329" x="3748088" y="3429000"/>
          <p14:tracePt t="100346" x="3767138" y="3429000"/>
          <p14:tracePt t="100362" x="3781425" y="3429000"/>
          <p14:tracePt t="100380" x="3800475" y="3429000"/>
          <p14:tracePt t="100397" x="3819525" y="3429000"/>
          <p14:tracePt t="100413" x="3824288" y="3429000"/>
          <p14:tracePt t="100429" x="3848100" y="3424238"/>
          <p14:tracePt t="100446" x="3862388" y="3424238"/>
          <p14:tracePt t="100462" x="3867150" y="3419475"/>
          <p14:tracePt t="100479" x="3881438" y="3419475"/>
          <p14:tracePt t="100497" x="3890963" y="3419475"/>
          <p14:tracePt t="100512" x="3905250" y="3419475"/>
          <p14:tracePt t="100529" x="3919538" y="3419475"/>
          <p14:tracePt t="100546" x="3948113" y="3419475"/>
          <p14:tracePt t="100562" x="3981450" y="3419475"/>
          <p14:tracePt t="100579" x="4005263" y="3429000"/>
          <p14:tracePt t="100597" x="4048125" y="3438525"/>
          <p14:tracePt t="100613" x="4057650" y="3443288"/>
          <p14:tracePt t="100629" x="4067175" y="3443288"/>
          <p14:tracePt t="100646" x="4076700" y="3443288"/>
          <p14:tracePt t="100663" x="4081463" y="3443288"/>
          <p14:tracePt t="100679" x="4095750" y="3452813"/>
          <p14:tracePt t="100696" x="4114800" y="3452813"/>
          <p14:tracePt t="100713" x="4148138" y="3457575"/>
          <p14:tracePt t="100729" x="4176713" y="3457575"/>
          <p14:tracePt t="100746" x="4243388" y="3476625"/>
          <p14:tracePt t="100763" x="4305300" y="3476625"/>
          <p14:tracePt t="100779" x="4386263" y="3509963"/>
          <p14:tracePt t="100781" x="4414838" y="3509963"/>
          <p14:tracePt t="100797" x="4486275" y="3529013"/>
          <p14:tracePt t="100813" x="4557713" y="3548063"/>
          <p14:tracePt t="100829" x="4638675" y="3567113"/>
          <p14:tracePt t="100846" x="4691063" y="3586163"/>
          <p14:tracePt t="100862" x="4733925" y="3595688"/>
          <p14:tracePt t="100879" x="4786313" y="3609975"/>
          <p14:tracePt t="100897" x="4800600" y="3614738"/>
          <p14:tracePt t="100912" x="4810125" y="3614738"/>
          <p14:tracePt t="101541" x="4814888" y="3614738"/>
          <p14:tracePt t="101669" x="4810125" y="3614738"/>
          <p14:tracePt t="101781" x="4805363" y="3609975"/>
          <p14:tracePt t="101789" x="4791075" y="3609975"/>
          <p14:tracePt t="101798" x="4752975" y="3609975"/>
          <p14:tracePt t="101814" x="4619625" y="3609975"/>
          <p14:tracePt t="101830" x="4486275" y="3633788"/>
          <p14:tracePt t="101847" x="4362450" y="3681413"/>
          <p14:tracePt t="101863" x="4319588" y="3700463"/>
          <p14:tracePt t="101897" x="4310063" y="3700463"/>
          <p14:tracePt t="101989" x="4300538" y="3695700"/>
          <p14:tracePt t="102014" x="4300538" y="3690938"/>
          <p14:tracePt t="102029" x="4300538" y="3681413"/>
          <p14:tracePt t="102053" x="4300538" y="3676650"/>
          <p14:tracePt t="102086" x="4300538" y="3671888"/>
          <p14:tracePt t="102108" x="4300538" y="3662363"/>
          <p14:tracePt t="102133" x="4300538" y="3652838"/>
          <p14:tracePt t="102149" x="4310063" y="3648075"/>
          <p14:tracePt t="102165" x="4314825" y="3648075"/>
          <p14:tracePt t="102173" x="4319588" y="3643313"/>
          <p14:tracePt t="102205" x="4324350" y="3638550"/>
          <p14:tracePt t="102262" x="4329113" y="3633788"/>
          <p14:tracePt t="102301" x="4329113" y="3629025"/>
          <p14:tracePt t="102365" x="4333875" y="3629025"/>
          <p14:tracePt t="102669" x="4338638" y="3633788"/>
          <p14:tracePt t="102677" x="4348163" y="3643313"/>
          <p14:tracePt t="102684" x="4348163" y="3652838"/>
          <p14:tracePt t="102698" x="4357688" y="3657600"/>
          <p14:tracePt t="102714" x="4376738" y="3667125"/>
          <p14:tracePt t="102731" x="4405313" y="3671888"/>
          <p14:tracePt t="102749" x="4462463" y="3671888"/>
          <p14:tracePt t="102764" x="4476750" y="3671888"/>
          <p14:tracePt t="102781" x="4510088" y="3671888"/>
          <p14:tracePt t="102798" x="4519613" y="3671888"/>
          <p14:tracePt t="102814" x="4524375" y="3671888"/>
          <p14:tracePt t="102884" x="4524375" y="3667125"/>
          <p14:tracePt t="103013" x="4524375" y="3662363"/>
          <p14:tracePt t="103716" x="4533900" y="3662363"/>
          <p14:tracePt t="103741" x="4533900" y="3657600"/>
          <p14:tracePt t="104077" x="4538663" y="3657600"/>
          <p14:tracePt t="104085" x="4543425" y="3657600"/>
          <p14:tracePt t="104109" x="4548188" y="3657600"/>
          <p14:tracePt t="104141" x="4552950" y="3662363"/>
          <p14:tracePt t="104150" x="4552950" y="3667125"/>
          <p14:tracePt t="104158" x="4562475" y="3671888"/>
          <p14:tracePt t="104166" x="4567238" y="3676650"/>
          <p14:tracePt t="104182" x="4576763" y="3690938"/>
          <p14:tracePt t="104199" x="4586288" y="3705225"/>
          <p14:tracePt t="104215" x="4591050" y="3719513"/>
          <p14:tracePt t="104232" x="4605338" y="3733800"/>
          <p14:tracePt t="104249" x="4614863" y="3767138"/>
          <p14:tracePt t="104266" x="4624388" y="3776663"/>
          <p14:tracePt t="104282" x="4633913" y="3800475"/>
          <p14:tracePt t="104299" x="4648200" y="3814763"/>
          <p14:tracePt t="104315" x="4657725" y="3829050"/>
          <p14:tracePt t="104317" x="4657725" y="3833813"/>
          <p14:tracePt t="104332" x="4657725" y="3838575"/>
          <p14:tracePt t="104349" x="4657725" y="3843338"/>
          <p14:tracePt t="104366" x="4657725" y="3848100"/>
          <p14:tracePt t="104384" x="4657725" y="3857625"/>
          <p14:tracePt t="104416" x="4657725" y="3862388"/>
          <p14:tracePt t="104432" x="4662488" y="3867150"/>
          <p14:tracePt t="104492" x="4667250" y="3867150"/>
          <p14:tracePt t="104501" x="4672013" y="3867150"/>
          <p14:tracePt t="104518" x="4672013" y="3876675"/>
          <p14:tracePt t="104524" x="4676775" y="3881438"/>
          <p14:tracePt t="104533" x="4681538" y="3886200"/>
          <p14:tracePt t="104549" x="4691063" y="3900488"/>
          <p14:tracePt t="104566" x="4695825" y="3905250"/>
          <p14:tracePt t="104582" x="4705350" y="3924300"/>
          <p14:tracePt t="104615" x="4714875" y="3929063"/>
          <p14:tracePt t="104632" x="4724400" y="3933825"/>
          <p14:tracePt t="104649" x="4729163" y="3943350"/>
          <p14:tracePt t="104682" x="4729163" y="3948113"/>
          <p14:tracePt t="104700" x="4729163" y="3952875"/>
          <p14:tracePt t="104716" x="4729163" y="3957638"/>
          <p14:tracePt t="104732" x="4729163" y="3962400"/>
          <p14:tracePt t="104749" x="4729163" y="3971925"/>
          <p14:tracePt t="104765" x="4729163" y="3981450"/>
          <p14:tracePt t="104783" x="4719638" y="3990975"/>
          <p14:tracePt t="104799" x="4710113" y="4010025"/>
          <p14:tracePt t="104816" x="4695825" y="4033838"/>
          <p14:tracePt t="104833" x="4686300" y="4043363"/>
          <p14:tracePt t="104849" x="4676775" y="4062413"/>
          <p14:tracePt t="104866" x="4676775" y="4067175"/>
          <p14:tracePt t="105262" x="4676775" y="4062413"/>
          <p14:tracePt t="105285" x="4681538" y="4062413"/>
          <p14:tracePt t="105293" x="4676775" y="4052888"/>
          <p14:tracePt t="105317" x="4662488" y="3995738"/>
          <p14:tracePt t="105333" x="4648200" y="3986213"/>
          <p14:tracePt t="105350" x="4638675" y="3962400"/>
          <p14:tracePt t="105367" x="4638675" y="3952875"/>
          <p14:tracePt t="105383" x="4638675" y="3943350"/>
          <p14:tracePt t="105400" x="4643438" y="3938588"/>
          <p14:tracePt t="105416" x="4657725" y="3938588"/>
          <p14:tracePt t="105433" x="4667250" y="3933825"/>
          <p14:tracePt t="105450" x="4676775" y="3933825"/>
          <p14:tracePt t="105467" x="4705350" y="3919538"/>
          <p14:tracePt t="105483" x="4738688" y="3895725"/>
          <p14:tracePt t="105484" x="4743450" y="3886200"/>
          <p14:tracePt t="105501" x="4772025" y="3867150"/>
          <p14:tracePt t="105516" x="4781550" y="3857625"/>
          <p14:tracePt t="105533" x="4791075" y="3857625"/>
          <p14:tracePt t="105550" x="4800600" y="3852863"/>
          <p14:tracePt t="105613" x="4805363" y="3848100"/>
          <p14:tracePt t="106261" x="4805363" y="3852863"/>
          <p14:tracePt t="106269" x="4805363" y="3862388"/>
          <p14:tracePt t="106277" x="4800600" y="3862388"/>
          <p14:tracePt t="106301" x="4795838" y="3867150"/>
          <p14:tracePt t="106574" x="4786313" y="3867150"/>
          <p14:tracePt t="106581" x="4786313" y="3871913"/>
          <p14:tracePt t="106589" x="4786313" y="3900488"/>
          <p14:tracePt t="106618" x="4872038" y="3971925"/>
          <p14:tracePt t="106634" x="4953000" y="4005263"/>
          <p14:tracePt t="106651" x="5057775" y="4033838"/>
          <p14:tracePt t="106668" x="5229225" y="4086225"/>
          <p14:tracePt t="106669" x="5300663" y="4105275"/>
          <p14:tracePt t="106684" x="5500688" y="4176713"/>
          <p14:tracePt t="106700" x="5653088" y="4238625"/>
          <p14:tracePt t="106717" x="5800725" y="4286250"/>
          <p14:tracePt t="106734" x="6019800" y="4371975"/>
          <p14:tracePt t="106751" x="6234113" y="4457700"/>
          <p14:tracePt t="106768" x="6453188" y="4562475"/>
          <p14:tracePt t="106785" x="6615113" y="4643438"/>
          <p14:tracePt t="106801" x="6724650" y="4672013"/>
          <p14:tracePt t="106818" x="6815138" y="4691063"/>
          <p14:tracePt t="106835" x="6905625" y="4691063"/>
          <p14:tracePt t="106851" x="6977063" y="4691063"/>
          <p14:tracePt t="106868" x="7019925" y="4691063"/>
          <p14:tracePt t="106884" x="7100888" y="4686300"/>
          <p14:tracePt t="106901" x="7153275" y="4676775"/>
          <p14:tracePt t="106918" x="7224713" y="4662488"/>
          <p14:tracePt t="106935" x="7315200" y="4648200"/>
          <p14:tracePt t="106951" x="7400925" y="4638675"/>
          <p14:tracePt t="106968" x="7462838" y="4629150"/>
          <p14:tracePt t="106985" x="7505700" y="4619625"/>
          <p14:tracePt t="107001" x="7534275" y="4619625"/>
          <p14:tracePt t="107018" x="7562850" y="4614863"/>
          <p14:tracePt t="107034" x="7577138" y="4614863"/>
          <p14:tracePt t="107051" x="7591425" y="4614863"/>
          <p14:tracePt t="107069" x="7624763" y="4614863"/>
          <p14:tracePt t="107084" x="7634288" y="4614863"/>
          <p14:tracePt t="107157" x="7639050" y="4610100"/>
          <p14:tracePt t="107165" x="7639050" y="4605338"/>
          <p14:tracePt t="107173" x="7643813" y="4595813"/>
          <p14:tracePt t="107184" x="7643813" y="4591050"/>
          <p14:tracePt t="107202" x="7667625" y="4567238"/>
          <p14:tracePt t="107218" x="7700963" y="4529138"/>
          <p14:tracePt t="107235" x="7743825" y="4481513"/>
          <p14:tracePt t="107251" x="7829550" y="4400550"/>
          <p14:tracePt t="107268" x="7910513" y="4310063"/>
          <p14:tracePt t="107285" x="7977188" y="4186238"/>
          <p14:tracePt t="107301" x="8034338" y="4110038"/>
          <p14:tracePt t="107318" x="8039100" y="4100513"/>
          <p14:tracePt t="107334" x="8043863" y="4095750"/>
          <p14:tracePt t="107368" x="8043863" y="4086225"/>
          <p14:tracePt t="107385" x="8043863" y="4057650"/>
          <p14:tracePt t="107402" x="8039100" y="3986213"/>
          <p14:tracePt t="107419" x="8029575" y="3876675"/>
          <p14:tracePt t="107435" x="7996238" y="3757613"/>
          <p14:tracePt t="107452" x="7977188" y="3690938"/>
          <p14:tracePt t="107468" x="7972425" y="3686175"/>
          <p14:tracePt t="107485" x="7972425" y="3667125"/>
          <p14:tracePt t="107501" x="7958138" y="3643313"/>
          <p14:tracePt t="107518" x="7958138" y="3614738"/>
          <p14:tracePt t="107535" x="7929563" y="3562350"/>
          <p14:tracePt t="107552" x="7905750" y="3476625"/>
          <p14:tracePt t="107568" x="7877175" y="3395663"/>
          <p14:tracePt t="107585" x="7853363" y="3333750"/>
          <p14:tracePt t="107602" x="7824788" y="3290888"/>
          <p14:tracePt t="107619" x="7800975" y="3248025"/>
          <p14:tracePt t="107635" x="7767638" y="3167063"/>
          <p14:tracePt t="107653" x="7705725" y="3009900"/>
          <p14:tracePt t="107668" x="7624763" y="2824163"/>
          <p14:tracePt t="107685" x="7534275" y="2700338"/>
          <p14:tracePt t="107702" x="7472363" y="2609850"/>
          <p14:tracePt t="107718" x="7424738" y="2524125"/>
          <p14:tracePt t="107735" x="7391400" y="2471738"/>
          <p14:tracePt t="107752" x="7353300" y="2433638"/>
          <p14:tracePt t="107769" x="7281863" y="2390775"/>
          <p14:tracePt t="107786" x="7167563" y="2390775"/>
          <p14:tracePt t="107802" x="7053263" y="2390775"/>
          <p14:tracePt t="107819" x="7015163" y="2390775"/>
          <p14:tracePt t="107836" x="6991350" y="2390775"/>
          <p14:tracePt t="107852" x="6967538" y="2386013"/>
          <p14:tracePt t="107869" x="6958013" y="2381250"/>
          <p14:tracePt t="107917" x="6948488" y="2381250"/>
          <p14:tracePt t="108357" x="6943725" y="2381250"/>
          <p14:tracePt t="108373" x="6934200" y="2381250"/>
          <p14:tracePt t="108381" x="6924675" y="2386013"/>
          <p14:tracePt t="108402" x="6877050" y="2428875"/>
          <p14:tracePt t="108419" x="6819900" y="2457450"/>
          <p14:tracePt t="108437" x="6781800" y="2462213"/>
          <p14:tracePt t="108452" x="6762750" y="2466975"/>
          <p14:tracePt t="108469" x="6753225" y="2466975"/>
          <p14:tracePt t="108486" x="6734175" y="2486025"/>
          <p14:tracePt t="108502" x="6705600" y="2505075"/>
          <p14:tracePt t="108519" x="6691313" y="2505075"/>
          <p14:tracePt t="108536" x="6686550" y="2505075"/>
          <p14:tracePt t="108758" x="6686550" y="2528888"/>
          <p14:tracePt t="108764" x="6686550" y="2552700"/>
          <p14:tracePt t="108772" x="6686550" y="2562225"/>
          <p14:tracePt t="108803" x="6710363" y="2586038"/>
          <p14:tracePt t="108820" x="6767513" y="2614613"/>
          <p14:tracePt t="108821" x="6800850" y="2633663"/>
          <p14:tracePt t="108836" x="6829425" y="2647950"/>
          <p14:tracePt t="108853" x="6843713" y="2662238"/>
          <p14:tracePt t="108870" x="6848475" y="2662238"/>
          <p14:tracePt t="110935" x="0" y="0"/>
        </p14:tracePtLst>
        <p14:tracePtLst>
          <p14:tracePt t="113295" x="6848475" y="2662238"/>
          <p14:tracePt t="114213" x="6877050" y="2781300"/>
          <p14:tracePt t="114222" x="6934200" y="3071813"/>
          <p14:tracePt t="114229" x="6972300" y="3338513"/>
          <p14:tracePt t="114241" x="6986588" y="3433763"/>
          <p14:tracePt t="114257" x="6996113" y="3543300"/>
          <p14:tracePt t="114274" x="7015163" y="3633788"/>
          <p14:tracePt t="114291" x="7053263" y="3705225"/>
          <p14:tracePt t="114307" x="7091363" y="3748088"/>
          <p14:tracePt t="114324" x="7119938" y="3776663"/>
          <p14:tracePt t="114340" x="7181850" y="3819525"/>
          <p14:tracePt t="114357" x="7234238" y="3862388"/>
          <p14:tracePt t="114374" x="7277100" y="3890963"/>
          <p14:tracePt t="114390" x="7310438" y="3914775"/>
          <p14:tracePt t="114408" x="7367588" y="3967163"/>
          <p14:tracePt t="114424" x="7419975" y="4033838"/>
          <p14:tracePt t="114441" x="7448550" y="4062413"/>
          <p14:tracePt t="114458" x="7453313" y="4062413"/>
          <p14:tracePt t="114490" x="7453313" y="4057650"/>
          <p14:tracePt t="114508" x="7458075" y="4014788"/>
          <p14:tracePt t="114525" x="7477125" y="3957638"/>
          <p14:tracePt t="114540" x="7486650" y="3895725"/>
          <p14:tracePt t="114557" x="7486650" y="3805238"/>
          <p14:tracePt t="114574" x="7486650" y="3743325"/>
          <p14:tracePt t="114590" x="7486650" y="3714750"/>
          <p14:tracePt t="114608" x="7491413" y="3690938"/>
          <p14:tracePt t="114624" x="7500938" y="3676650"/>
          <p14:tracePt t="114641" x="7515225" y="3657600"/>
          <p14:tracePt t="114658" x="7515225" y="3595688"/>
          <p14:tracePt t="114674" x="7486650" y="3452813"/>
          <p14:tracePt t="114691" x="7367588" y="3319463"/>
          <p14:tracePt t="114708" x="7262813" y="3224213"/>
          <p14:tracePt t="114724" x="7234238" y="3195638"/>
          <p14:tracePt t="114741" x="7205663" y="3176588"/>
          <p14:tracePt t="114757" x="7196138" y="3171825"/>
          <p14:tracePt t="114774" x="7191375" y="3171825"/>
          <p14:tracePt t="114820" x="7186613" y="3171825"/>
          <p14:tracePt t="114829" x="7181850" y="3171825"/>
          <p14:tracePt t="114842" x="7167563" y="3171825"/>
          <p14:tracePt t="114858" x="7067550" y="3171825"/>
          <p14:tracePt t="114874" x="6757988" y="3062288"/>
          <p14:tracePt t="114891" x="6372225" y="2957513"/>
          <p14:tracePt t="114908" x="6038850" y="2867025"/>
          <p14:tracePt t="114910" x="5962650" y="2847975"/>
          <p14:tracePt t="114924" x="5910263" y="2838450"/>
          <p14:tracePt t="114942" x="5886450" y="2838450"/>
          <p14:tracePt t="114958" x="5881688" y="2838450"/>
          <p14:tracePt t="114974" x="5867400" y="2838450"/>
          <p14:tracePt t="114992" x="5843588" y="2867025"/>
          <p14:tracePt t="115008" x="5795963" y="2914650"/>
          <p14:tracePt t="115024" x="5757863" y="2957513"/>
          <p14:tracePt t="115041" x="5729288" y="3019425"/>
          <p14:tracePt t="115058" x="5705475" y="3100388"/>
          <p14:tracePt t="115074" x="5681663" y="3186113"/>
          <p14:tracePt t="115091" x="5648325" y="3305175"/>
          <p14:tracePt t="115108" x="5624513" y="3471863"/>
          <p14:tracePt t="115124" x="5614988" y="3552825"/>
          <p14:tracePt t="115141" x="5605463" y="3590925"/>
          <p14:tracePt t="115158" x="5605463" y="3600450"/>
          <p14:tracePt t="115333" x="5600700" y="3600450"/>
          <p14:tracePt t="115341" x="5600700" y="3590925"/>
          <p14:tracePt t="115391" x="5734050" y="3419475"/>
          <p14:tracePt t="115408" x="5957888" y="3300413"/>
          <p14:tracePt t="115424" x="6310313" y="3181350"/>
          <p14:tracePt t="115442" x="6619875" y="3133725"/>
          <p14:tracePt t="115458" x="6905625" y="3100388"/>
          <p14:tracePt t="115475" x="7124700" y="3100388"/>
          <p14:tracePt t="115492" x="7239000" y="3105150"/>
          <p14:tracePt t="115508" x="7329488" y="3148013"/>
          <p14:tracePt t="115525" x="7419975" y="3243263"/>
          <p14:tracePt t="115541" x="7439025" y="3309938"/>
          <p14:tracePt t="115558" x="7467600" y="3395663"/>
          <p14:tracePt t="115575" x="7500938" y="3505200"/>
          <p14:tracePt t="115592" x="7548563" y="3662363"/>
          <p14:tracePt t="115608" x="7586663" y="3829050"/>
          <p14:tracePt t="115625" x="7620000" y="3962400"/>
          <p14:tracePt t="115641" x="7629525" y="4043363"/>
          <p14:tracePt t="115659" x="7629525" y="4071938"/>
          <p14:tracePt t="115675" x="7634288" y="4081463"/>
          <p14:tracePt t="115709" x="7643813" y="4071938"/>
          <p14:tracePt t="115725" x="7658100" y="4029075"/>
          <p14:tracePt t="115742" x="7667625" y="3976688"/>
          <p14:tracePt t="115759" x="7667625" y="3871913"/>
          <p14:tracePt t="115775" x="7667625" y="3757613"/>
          <p14:tracePt t="115792" x="7600950" y="3633788"/>
          <p14:tracePt t="115809" x="7467600" y="3500438"/>
          <p14:tracePt t="115825" x="7243763" y="3328988"/>
          <p14:tracePt t="115842" x="6962775" y="3171825"/>
          <p14:tracePt t="115859" x="6700838" y="3038475"/>
          <p14:tracePt t="115876" x="6462713" y="2947988"/>
          <p14:tracePt t="115877" x="6367463" y="2905125"/>
          <p14:tracePt t="115892" x="6257925" y="2871788"/>
          <p14:tracePt t="115909" x="6110288" y="2843213"/>
          <p14:tracePt t="115925" x="6034088" y="2843213"/>
          <p14:tracePt t="115942" x="5967413" y="2881313"/>
          <p14:tracePt t="115959" x="5853113" y="2981325"/>
          <p14:tracePt t="115976" x="5734050" y="3100388"/>
          <p14:tracePt t="115992" x="5567363" y="3271838"/>
          <p14:tracePt t="116008" x="5405438" y="3429000"/>
          <p14:tracePt t="116025" x="5314950" y="3538538"/>
          <p14:tracePt t="116042" x="5243513" y="3657600"/>
          <p14:tracePt t="116059" x="5224463" y="3738563"/>
          <p14:tracePt t="116076" x="5214938" y="3776663"/>
          <p14:tracePt t="116092" x="5214938" y="3790950"/>
          <p14:tracePt t="116109" x="5214938" y="3795713"/>
          <p14:tracePt t="116125" x="5229225" y="3786188"/>
          <p14:tracePt t="116142" x="5276850" y="3709988"/>
          <p14:tracePt t="116158" x="5353050" y="3576638"/>
          <p14:tracePt t="116176" x="5448300" y="3443288"/>
          <p14:tracePt t="116192" x="5538788" y="3300413"/>
          <p14:tracePt t="116208" x="5686425" y="3190875"/>
          <p14:tracePt t="116226" x="5824538" y="3114675"/>
          <p14:tracePt t="116242" x="5986463" y="3067050"/>
          <p14:tracePt t="116259" x="6143625" y="3067050"/>
          <p14:tracePt t="116277" x="6510338" y="3171825"/>
          <p14:tracePt t="116293" x="6872288" y="3333750"/>
          <p14:tracePt t="116309" x="7248525" y="3509963"/>
          <p14:tracePt t="116325" x="7553325" y="3695700"/>
          <p14:tracePt t="116342" x="7739063" y="3833813"/>
          <p14:tracePt t="116358" x="7810500" y="3914775"/>
          <p14:tracePt t="116376" x="7829550" y="3971925"/>
          <p14:tracePt t="116392" x="7829550" y="4010025"/>
          <p14:tracePt t="116409" x="7829550" y="4038600"/>
          <p14:tracePt t="116425" x="7829550" y="4057650"/>
          <p14:tracePt t="116442" x="7829550" y="4062413"/>
          <p14:tracePt t="116517" x="7829550" y="4033838"/>
          <p14:tracePt t="116525" x="7867650" y="3967163"/>
          <p14:tracePt t="116543" x="8010525" y="3690938"/>
          <p14:tracePt t="116559" x="8210550" y="3367088"/>
          <p14:tracePt t="116576" x="8348663" y="3171825"/>
          <p14:tracePt t="116592" x="8377238" y="3128963"/>
          <p14:tracePt t="116609" x="8382000" y="3128963"/>
          <p14:tracePt t="116669" x="8382000" y="3143250"/>
          <p14:tracePt t="116678" x="8382000" y="3157538"/>
          <p14:tracePt t="116686" x="8382000" y="3162300"/>
          <p14:tracePt t="116694" x="8382000" y="3167063"/>
          <p14:tracePt t="116724" x="8382000" y="3171825"/>
          <p14:tracePt t="116733" x="8377238" y="3171825"/>
          <p14:tracePt t="116742" x="8372475" y="3167063"/>
          <p14:tracePt t="116759" x="8372475" y="3162300"/>
          <p14:tracePt t="117045" x="8367713" y="3162300"/>
          <p14:tracePt t="117053" x="8358188" y="3162300"/>
          <p14:tracePt t="117077" x="8353425" y="3162300"/>
          <p14:tracePt t="117084" x="8343900" y="3162300"/>
          <p14:tracePt t="117093" x="8334375" y="3176588"/>
          <p14:tracePt t="117110" x="8329613" y="3176588"/>
          <p14:tracePt t="117126" x="8324850" y="3176588"/>
          <p14:tracePt t="117317" x="8324850" y="3167063"/>
          <p14:tracePt t="117357" x="8324850" y="3162300"/>
          <p14:tracePt t="117381" x="8320088" y="3157538"/>
          <p14:tracePt t="117717" x="8320088" y="3162300"/>
          <p14:tracePt t="117725" x="8310563" y="3181350"/>
          <p14:tracePt t="117743" x="8310563" y="3209925"/>
          <p14:tracePt t="118862" x="8305800" y="3209925"/>
          <p14:tracePt t="118877" x="8301038" y="3209925"/>
          <p14:tracePt t="118901" x="8296275" y="3219450"/>
          <p14:tracePt t="118917" x="8286750" y="3224213"/>
          <p14:tracePt t="118927" x="8281988" y="3233738"/>
          <p14:tracePt t="118944" x="8262938" y="3233738"/>
          <p14:tracePt t="118961" x="8248650" y="3238500"/>
          <p14:tracePt t="118978" x="8234363" y="3238500"/>
          <p14:tracePt t="119013" x="8224838" y="3238500"/>
          <p14:tracePt t="119421" x="8220075" y="3238500"/>
          <p14:tracePt t="119430" x="8220075" y="3248025"/>
          <p14:tracePt t="119438" x="8220075" y="3252788"/>
          <p14:tracePt t="120030" x="8201025" y="3252788"/>
          <p14:tracePt t="120038" x="8148638" y="3257550"/>
          <p14:tracePt t="120045" x="8110538" y="3276600"/>
          <p14:tracePt t="120095" x="8034338" y="3314700"/>
          <p14:tracePt t="120113" x="8020050" y="3324225"/>
          <p14:tracePt t="120129" x="7996238" y="3324225"/>
          <p14:tracePt t="120146" x="7986713" y="3328988"/>
          <p14:tracePt t="120532" x="7986713" y="3333750"/>
          <p14:tracePt t="121029" x="7981950" y="3338513"/>
          <p14:tracePt t="121037" x="7981950" y="3348038"/>
          <p14:tracePt t="121046" x="7972425" y="3357563"/>
          <p14:tracePt t="121063" x="7972425" y="3371850"/>
          <p14:tracePt t="121080" x="7972425" y="3395663"/>
          <p14:tracePt t="121096" x="7967663" y="3409950"/>
          <p14:tracePt t="121112" x="7967663" y="3429000"/>
          <p14:tracePt t="121129" x="7962900" y="3452813"/>
          <p14:tracePt t="121146" x="7953375" y="3481388"/>
          <p14:tracePt t="121163" x="7939088" y="3505200"/>
          <p14:tracePt t="121180" x="7934325" y="3514725"/>
          <p14:tracePt t="121197" x="7924800" y="3548063"/>
          <p14:tracePt t="121213" x="7910513" y="3567113"/>
          <p14:tracePt t="121229" x="7896225" y="3586163"/>
          <p14:tracePt t="121246" x="7881938" y="3609975"/>
          <p14:tracePt t="121262" x="7834313" y="3657600"/>
          <p14:tracePt t="121279" x="7791450" y="3700463"/>
          <p14:tracePt t="121296" x="7781925" y="3705225"/>
          <p14:tracePt t="121313" x="7777163" y="3714750"/>
          <p14:tracePt t="121330" x="7777163" y="3729038"/>
          <p14:tracePt t="121685" x="7777163" y="3738563"/>
          <p14:tracePt t="122413" x="7772400" y="3738563"/>
          <p14:tracePt t="122421" x="7767638" y="3733800"/>
          <p14:tracePt t="122464" x="7753350" y="3719513"/>
          <p14:tracePt t="122480" x="7734300" y="3700463"/>
          <p14:tracePt t="122497" x="7734300" y="3695700"/>
          <p14:tracePt t="122797" x="7734300" y="3681413"/>
          <p14:tracePt t="122821" x="7734300" y="3676650"/>
          <p14:tracePt t="122828" x="7734300" y="3662363"/>
          <p14:tracePt t="122865" x="7724775" y="3614738"/>
          <p14:tracePt t="122881" x="7710488" y="3600450"/>
          <p14:tracePt t="122898" x="7686675" y="3576638"/>
          <p14:tracePt t="122914" x="7643813" y="3562350"/>
          <p14:tracePt t="122931" x="7605713" y="3548063"/>
          <p14:tracePt t="122949" x="7572375" y="3543300"/>
          <p14:tracePt t="122981" x="7567613" y="3543300"/>
          <p14:tracePt t="122999" x="7558088" y="3538538"/>
          <p14:tracePt t="123044" x="7558088" y="3533775"/>
          <p14:tracePt t="123052" x="7558088" y="3529013"/>
          <p14:tracePt t="123069" x="7558088" y="3524250"/>
          <p14:tracePt t="123077" x="7558088" y="3509963"/>
          <p14:tracePt t="123084" x="7558088" y="3500438"/>
          <p14:tracePt t="123098" x="7558088" y="3495675"/>
          <p14:tracePt t="123114" x="7567613" y="3467100"/>
          <p14:tracePt t="123131" x="7572375" y="3443288"/>
          <p14:tracePt t="123147" x="7586663" y="3424238"/>
          <p14:tracePt t="123164" x="7605713" y="3371850"/>
          <p14:tracePt t="123181" x="7629525" y="3314700"/>
          <p14:tracePt t="123198" x="7658100" y="3271838"/>
          <p14:tracePt t="123215" x="7681913" y="3233738"/>
          <p14:tracePt t="123231" x="7715250" y="3195638"/>
          <p14:tracePt t="123248" x="7753350" y="3152775"/>
          <p14:tracePt t="123265" x="7824788" y="3105150"/>
          <p14:tracePt t="123281" x="7891463" y="3048000"/>
          <p14:tracePt t="123298" x="7929563" y="3019425"/>
          <p14:tracePt t="123314" x="7948613" y="3000375"/>
          <p14:tracePt t="123332" x="7958138" y="2981325"/>
          <p14:tracePt t="123348" x="7962900" y="2962275"/>
          <p14:tracePt t="123364" x="7962900" y="2957513"/>
          <p14:tracePt t="124101" x="7962900" y="2952750"/>
          <p14:tracePt t="124117" x="7962900" y="2928938"/>
          <p14:tracePt t="124148" x="7905750" y="2895600"/>
          <p14:tracePt t="124165" x="7881938" y="2909888"/>
          <p14:tracePt t="124182" x="7877175" y="2924175"/>
          <p14:tracePt t="124198" x="7877175" y="2928938"/>
          <p14:tracePt t="124469" x="7867650" y="2928938"/>
          <p14:tracePt t="124478" x="7872413" y="2933700"/>
          <p14:tracePt t="124661" x="7867650" y="2933700"/>
          <p14:tracePt t="124669" x="7862888" y="2928938"/>
          <p14:tracePt t="124677" x="7853363" y="2914650"/>
          <p14:tracePt t="124699" x="7848600" y="2900363"/>
          <p14:tracePt t="124716" x="7839075" y="2890838"/>
          <p14:tracePt t="124813" x="7839075" y="2867025"/>
          <p14:tracePt t="124821" x="7839075" y="2862263"/>
          <p14:tracePt t="124845" x="7839075" y="2857500"/>
          <p14:tracePt t="124877" x="7839075" y="2852738"/>
          <p14:tracePt t="124981" x="7834313" y="2847975"/>
          <p14:tracePt t="125037" x="7824788" y="2843213"/>
          <p14:tracePt t="125062" x="7820025" y="2843213"/>
          <p14:tracePt t="125069" x="7815263" y="2843213"/>
          <p14:tracePt t="125093" x="7810500" y="2843213"/>
          <p14:tracePt t="125110" x="7805738" y="2843213"/>
          <p14:tracePt t="125133" x="7796213" y="2843213"/>
          <p14:tracePt t="125164" x="7791450" y="2843213"/>
          <p14:tracePt t="125262" x="7786688" y="2833688"/>
          <p14:tracePt t="125318" x="7781925" y="2833688"/>
          <p14:tracePt t="125429" x="7781925" y="2828925"/>
          <p14:tracePt t="125460" x="7777163" y="2828925"/>
          <p14:tracePt t="125589" x="7772400" y="2824163"/>
          <p14:tracePt t="125596" x="7767638" y="2824163"/>
          <p14:tracePt t="125604" x="7762875" y="2824163"/>
          <p14:tracePt t="125650" x="7743825" y="2833688"/>
          <p14:tracePt t="125666" x="7729538" y="2833688"/>
          <p14:tracePt t="125683" x="7710488" y="2838450"/>
          <p14:tracePt t="125700" x="7696200" y="2847975"/>
          <p14:tracePt t="125717" x="7691438" y="2852738"/>
          <p14:tracePt t="125733" x="7681913" y="2852738"/>
          <p14:tracePt t="125750" x="7672388" y="2852738"/>
          <p14:tracePt t="125767" x="7662863" y="2852738"/>
          <p14:tracePt t="125829" x="7653338" y="2843213"/>
          <p14:tracePt t="125845" x="7648575" y="2819400"/>
          <p14:tracePt t="125940" x="7648575" y="2814638"/>
          <p14:tracePt t="125989" x="7648575" y="2809875"/>
          <p14:tracePt t="126261" x="7653338" y="2809875"/>
          <p14:tracePt t="126277" x="7658100" y="2809875"/>
          <p14:tracePt t="132365" x="7658100" y="2786063"/>
          <p14:tracePt t="132373" x="7691438" y="2719388"/>
          <p14:tracePt t="132381" x="7715250" y="2667000"/>
          <p14:tracePt t="132390" x="7724775" y="2638425"/>
          <p14:tracePt t="132405" x="7724775" y="2547938"/>
          <p14:tracePt t="132422" x="7705725" y="2471738"/>
          <p14:tracePt t="132438" x="7610475" y="2362200"/>
          <p14:tracePt t="132456" x="7324725" y="2162175"/>
          <p14:tracePt t="132472" x="6953250" y="1943100"/>
          <p14:tracePt t="132489" x="6553200" y="1733550"/>
          <p14:tracePt t="132506" x="6210300" y="1552575"/>
          <p14:tracePt t="132522" x="5948363" y="1423988"/>
          <p14:tracePt t="132540" x="5743575" y="1343025"/>
          <p14:tracePt t="132555" x="5643563" y="1309688"/>
          <p14:tracePt t="132572" x="5548313" y="1290638"/>
          <p14:tracePt t="132589" x="5329238" y="1290638"/>
          <p14:tracePt t="132606" x="5167313" y="1323975"/>
          <p14:tracePt t="132622" x="4895850" y="1400175"/>
          <p14:tracePt t="132639" x="4557713" y="1495425"/>
          <p14:tracePt t="132656" x="4300538" y="1571625"/>
          <p14:tracePt t="132672" x="4076700" y="1633538"/>
          <p14:tracePt t="132689" x="3976688" y="1666875"/>
          <p14:tracePt t="132706" x="3871913" y="1704975"/>
          <p14:tracePt t="132722" x="3762375" y="1762125"/>
          <p14:tracePt t="132740" x="3581400" y="1885950"/>
          <p14:tracePt t="132757" x="3262313" y="2233613"/>
          <p14:tracePt t="132773" x="3071813" y="2562225"/>
          <p14:tracePt t="132789" x="2905125" y="2914650"/>
          <p14:tracePt t="132805" x="2790825" y="3181350"/>
          <p14:tracePt t="132823" x="2757488" y="3333750"/>
          <p14:tracePt t="132839" x="2747963" y="3424238"/>
          <p14:tracePt t="132856" x="2747963" y="3500438"/>
          <p14:tracePt t="132873" x="2762250" y="3543300"/>
          <p14:tracePt t="132890" x="2776538" y="3586163"/>
          <p14:tracePt t="132906" x="2809875" y="3638550"/>
          <p14:tracePt t="132923" x="2838450" y="3681413"/>
          <p14:tracePt t="132940" x="2867025" y="3719513"/>
          <p14:tracePt t="132943" x="2895600" y="3752850"/>
          <p14:tracePt t="132957" x="2943225" y="3786188"/>
          <p14:tracePt t="132972" x="3014663" y="3824288"/>
          <p14:tracePt t="132989" x="3114675" y="3857625"/>
          <p14:tracePt t="133006" x="3219450" y="3886200"/>
          <p14:tracePt t="133023" x="3357563" y="3905250"/>
          <p14:tracePt t="133040" x="3576638" y="3933825"/>
          <p14:tracePt t="133056" x="3900488" y="3967163"/>
          <p14:tracePt t="133073" x="4329113" y="3981450"/>
          <p14:tracePt t="133089" x="4752975" y="3981450"/>
          <p14:tracePt t="133106" x="5129213" y="3981450"/>
          <p14:tracePt t="133123" x="5400675" y="3981450"/>
          <p14:tracePt t="133140" x="5624513" y="3981450"/>
          <p14:tracePt t="133156" x="5810250" y="3981450"/>
          <p14:tracePt t="133172" x="5905500" y="3981450"/>
          <p14:tracePt t="133189" x="6005513" y="3967163"/>
          <p14:tracePt t="133206" x="6081713" y="3967163"/>
          <p14:tracePt t="133223" x="6176963" y="3948113"/>
          <p14:tracePt t="133240" x="6267450" y="3938588"/>
          <p14:tracePt t="133256" x="6357938" y="3924300"/>
          <p14:tracePt t="133273" x="6448425" y="3914775"/>
          <p14:tracePt t="133290" x="6510338" y="3914775"/>
          <p14:tracePt t="133306" x="6548438" y="3914775"/>
          <p14:tracePt t="133323" x="6600825" y="3914775"/>
          <p14:tracePt t="133340" x="6662738" y="3914775"/>
          <p14:tracePt t="133340" x="6715125" y="3914775"/>
          <p14:tracePt t="133356" x="6777038" y="3914775"/>
          <p14:tracePt t="133373" x="6938963" y="3843338"/>
          <p14:tracePt t="133390" x="7019925" y="3752850"/>
          <p14:tracePt t="133406" x="7091363" y="3605213"/>
          <p14:tracePt t="133423" x="7143750" y="3457575"/>
          <p14:tracePt t="133440" x="7172325" y="3348038"/>
          <p14:tracePt t="133457" x="7186613" y="3248025"/>
          <p14:tracePt t="133473" x="7200900" y="3167063"/>
          <p14:tracePt t="133490" x="7253288" y="2990850"/>
          <p14:tracePt t="133507" x="7286625" y="2857500"/>
          <p14:tracePt t="133523" x="7300913" y="2805113"/>
          <p14:tracePt t="133539" x="7310438" y="2795588"/>
          <p14:tracePt t="133645" x="7315200" y="2795588"/>
          <p14:tracePt t="133653" x="7324725" y="2795588"/>
          <p14:tracePt t="133661" x="7334250" y="2790825"/>
          <p14:tracePt t="133693" x="7334250" y="2776538"/>
          <p14:tracePt t="133702" x="7334250" y="2762250"/>
          <p14:tracePt t="133709" x="7334250" y="2747963"/>
          <p14:tracePt t="133723" x="7334250" y="2743200"/>
          <p14:tracePt t="133805" x="7334250" y="2738438"/>
          <p14:tracePt t="137550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FC647D-E4C3-4565-A499-32FC2206A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solidFill>
                  <a:schemeClr val="accent1"/>
                </a:solidFill>
              </a:rPr>
              <a:t>Fully homomorphic computation with encrypted data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Typically too computationally slow in practice</a:t>
            </a:r>
          </a:p>
          <a:p>
            <a:pPr lvl="1"/>
            <a:endParaRPr lang="en-AU" dirty="0"/>
          </a:p>
          <a:p>
            <a:endParaRPr lang="en-AU" dirty="0"/>
          </a:p>
          <a:p>
            <a:r>
              <a:rPr lang="en-AU" dirty="0">
                <a:solidFill>
                  <a:schemeClr val="accent1"/>
                </a:solidFill>
              </a:rPr>
              <a:t>Solution with leakage of relative sensor errors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Covariance intersection algorithm</a:t>
            </a:r>
          </a:p>
          <a:p>
            <a:pPr lvl="1"/>
            <a:r>
              <a:rPr lang="en-AU" dirty="0"/>
              <a:t>Two encryption schemes</a:t>
            </a:r>
          </a:p>
          <a:p>
            <a:pPr lvl="1"/>
            <a:r>
              <a:rPr lang="en-AU" dirty="0"/>
              <a:t>Approximate weights leaked at fuser</a:t>
            </a:r>
          </a:p>
          <a:p>
            <a:pPr lvl="1"/>
            <a:r>
              <a:rPr lang="en-AU" dirty="0"/>
              <a:t>Potentially identifying information leaked (state and sensor type inference a possibility)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64265B-8AE7-4143-9172-2D495E274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Encrypted Fast Covariance Intersection</a:t>
            </a:r>
            <a:r>
              <a:rPr lang="en-US" dirty="0"/>
              <a:t> | Marko 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F9F-8B7C-42C8-85CC-428AC061A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F392B7-ABE5-4DF8-8E38-DA0BC04D3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Related Solutions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D1BD4DB-0A02-4B59-B5D4-694673DBAC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0" y="4533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58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631"/>
    </mc:Choice>
    <mc:Fallback>
      <p:transition spd="slow" advTm="96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752" x="666750" y="1281113"/>
          <p14:tracePt t="12767" x="666750" y="1295400"/>
          <p14:tracePt t="12776" x="676275" y="1319213"/>
          <p14:tracePt t="12810" x="681038" y="1371600"/>
          <p14:tracePt t="12826" x="681038" y="1381125"/>
          <p14:tracePt t="12843" x="681038" y="1395413"/>
          <p14:tracePt t="12860" x="685800" y="1395413"/>
          <p14:tracePt t="12877" x="695325" y="1400175"/>
          <p14:tracePt t="12894" x="709613" y="1409700"/>
          <p14:tracePt t="12910" x="738188" y="1409700"/>
          <p14:tracePt t="12926" x="757238" y="1414463"/>
          <p14:tracePt t="12943" x="795338" y="1433513"/>
          <p14:tracePt t="12959" x="866775" y="1462088"/>
          <p14:tracePt t="12977" x="971550" y="1481138"/>
          <p14:tracePt t="12993" x="1042988" y="1490663"/>
          <p14:tracePt t="13010" x="1081088" y="1490663"/>
          <p14:tracePt t="13027" x="1119188" y="1481138"/>
          <p14:tracePt t="13043" x="1143000" y="1466850"/>
          <p14:tracePt t="13060" x="1162050" y="1466850"/>
          <p14:tracePt t="13076" x="1181100" y="1466850"/>
          <p14:tracePt t="13093" x="1204913" y="1466850"/>
          <p14:tracePt t="13111" x="1238250" y="1466850"/>
          <p14:tracePt t="13127" x="1257300" y="1466850"/>
          <p14:tracePt t="13143" x="1285875" y="1466850"/>
          <p14:tracePt t="13160" x="1314450" y="1471613"/>
          <p14:tracePt t="13177" x="1362075" y="1476375"/>
          <p14:tracePt t="13193" x="1428750" y="1476375"/>
          <p14:tracePt t="13210" x="1485900" y="1485900"/>
          <p14:tracePt t="13227" x="1524000" y="1485900"/>
          <p14:tracePt t="13243" x="1576388" y="1485900"/>
          <p14:tracePt t="13260" x="1628775" y="1485900"/>
          <p14:tracePt t="13277" x="1700213" y="1495425"/>
          <p14:tracePt t="13294" x="1819275" y="1495425"/>
          <p14:tracePt t="13311" x="1885950" y="1495425"/>
          <p14:tracePt t="13327" x="1938338" y="1495425"/>
          <p14:tracePt t="13343" x="1985963" y="1495425"/>
          <p14:tracePt t="13360" x="2024063" y="1495425"/>
          <p14:tracePt t="13377" x="2066925" y="1495425"/>
          <p14:tracePt t="13394" x="2109788" y="1514475"/>
          <p14:tracePt t="13411" x="2157413" y="1514475"/>
          <p14:tracePt t="13427" x="2228850" y="1533525"/>
          <p14:tracePt t="13443" x="2290763" y="1543050"/>
          <p14:tracePt t="13461" x="2366963" y="1543050"/>
          <p14:tracePt t="13477" x="2462213" y="1543050"/>
          <p14:tracePt t="13493" x="2557463" y="1543050"/>
          <p14:tracePt t="13494" x="2605088" y="1543050"/>
          <p14:tracePt t="13510" x="2695575" y="1543050"/>
          <p14:tracePt t="13527" x="2776538" y="1543050"/>
          <p14:tracePt t="13543" x="2852738" y="1543050"/>
          <p14:tracePt t="13560" x="2928938" y="1557338"/>
          <p14:tracePt t="13577" x="3014663" y="1571625"/>
          <p14:tracePt t="13594" x="3086100" y="1581150"/>
          <p14:tracePt t="13611" x="3162300" y="1590675"/>
          <p14:tracePt t="13627" x="3238500" y="1590675"/>
          <p14:tracePt t="13643" x="3314700" y="1590675"/>
          <p14:tracePt t="13661" x="3381375" y="1590675"/>
          <p14:tracePt t="13677" x="3467100" y="1590675"/>
          <p14:tracePt t="13679" x="3514725" y="1600200"/>
          <p14:tracePt t="13693" x="3557588" y="1600200"/>
          <p14:tracePt t="13710" x="3700463" y="1619250"/>
          <p14:tracePt t="13727" x="3776663" y="1619250"/>
          <p14:tracePt t="13743" x="3867150" y="1633538"/>
          <p14:tracePt t="13761" x="3943350" y="1633538"/>
          <p14:tracePt t="13777" x="4014788" y="1633538"/>
          <p14:tracePt t="13794" x="4081463" y="1633538"/>
          <p14:tracePt t="13811" x="4148138" y="1633538"/>
          <p14:tracePt t="13828" x="4219575" y="1643063"/>
          <p14:tracePt t="13845" x="4281488" y="1643063"/>
          <p14:tracePt t="13861" x="4343400" y="1652588"/>
          <p14:tracePt t="13878" x="4448175" y="1671638"/>
          <p14:tracePt t="13894" x="4471988" y="1671638"/>
          <p14:tracePt t="13910" x="4586288" y="1671638"/>
          <p14:tracePt t="13927" x="4629150" y="1671638"/>
          <p14:tracePt t="13944" x="4667250" y="1671638"/>
          <p14:tracePt t="13961" x="4705350" y="1671638"/>
          <p14:tracePt t="13978" x="4733925" y="1671638"/>
          <p14:tracePt t="13994" x="4772025" y="1671638"/>
          <p14:tracePt t="14011" x="4810125" y="1671638"/>
          <p14:tracePt t="14028" x="4848225" y="1671638"/>
          <p14:tracePt t="14044" x="4876800" y="1671638"/>
          <p14:tracePt t="14061" x="4895850" y="1671638"/>
          <p14:tracePt t="14078" x="4938713" y="1671638"/>
          <p14:tracePt t="14094" x="4976813" y="1671638"/>
          <p14:tracePt t="14111" x="5029200" y="1671638"/>
          <p14:tracePt t="14127" x="5081588" y="1671638"/>
          <p14:tracePt t="14144" x="5129213" y="1666875"/>
          <p14:tracePt t="14161" x="5176838" y="1657350"/>
          <p14:tracePt t="14178" x="5205413" y="1647825"/>
          <p14:tracePt t="14195" x="5243513" y="1647825"/>
          <p14:tracePt t="14211" x="5281613" y="1643063"/>
          <p14:tracePt t="14228" x="5314950" y="1633538"/>
          <p14:tracePt t="14244" x="5362575" y="1609725"/>
          <p14:tracePt t="14245" x="5381625" y="1600200"/>
          <p14:tracePt t="14260" x="5395913" y="1595438"/>
          <p14:tracePt t="14279" x="5434013" y="1571625"/>
          <p14:tracePt t="14295" x="5476875" y="1566863"/>
          <p14:tracePt t="14311" x="5486400" y="1557338"/>
          <p14:tracePt t="14327" x="5510213" y="1552575"/>
          <p14:tracePt t="14344" x="5524500" y="1543050"/>
          <p14:tracePt t="14361" x="5562600" y="1514475"/>
          <p14:tracePt t="14378" x="5576888" y="1495425"/>
          <p14:tracePt t="14395" x="5586413" y="1481138"/>
          <p14:tracePt t="14412" x="5595938" y="1476375"/>
          <p14:tracePt t="14427" x="5595938" y="1471613"/>
          <p14:tracePt t="14445" x="5610225" y="1471613"/>
          <p14:tracePt t="14462" x="5624513" y="1462088"/>
          <p14:tracePt t="14478" x="5634038" y="1443038"/>
          <p14:tracePt t="14494" x="5648325" y="1428750"/>
          <p14:tracePt t="14511" x="5653088" y="1404938"/>
          <p14:tracePt t="14528" x="5657850" y="1395413"/>
          <p14:tracePt t="14574" x="5657850" y="1390650"/>
          <p14:tracePt t="14582" x="5657850" y="1385888"/>
          <p14:tracePt t="14594" x="5657850" y="1381125"/>
          <p14:tracePt t="14611" x="5657850" y="1357313"/>
          <p14:tracePt t="14628" x="5653088" y="1314450"/>
          <p14:tracePt t="14645" x="5648325" y="1300163"/>
          <p14:tracePt t="14647" x="5648325" y="1295400"/>
          <p14:tracePt t="14661" x="5648325" y="1281113"/>
          <p14:tracePt t="14678" x="5643563" y="1271588"/>
          <p14:tracePt t="14694" x="5638800" y="1266825"/>
          <p14:tracePt t="14711" x="5634038" y="1257300"/>
          <p14:tracePt t="14728" x="5619750" y="1247775"/>
          <p14:tracePt t="14744" x="5605463" y="1228725"/>
          <p14:tracePt t="14761" x="5600700" y="1214438"/>
          <p14:tracePt t="14778" x="5595938" y="1209675"/>
          <p14:tracePt t="14795" x="5595938" y="1195388"/>
          <p14:tracePt t="14812" x="5591175" y="1181100"/>
          <p14:tracePt t="14828" x="5572125" y="1157288"/>
          <p14:tracePt t="14846" x="5519738" y="1114425"/>
          <p14:tracePt t="14847" x="5500688" y="1100138"/>
          <p14:tracePt t="14862" x="5481638" y="1057275"/>
          <p14:tracePt t="14878" x="5476875" y="1057275"/>
          <p14:tracePt t="14927" x="5476875" y="1052513"/>
          <p14:tracePt t="14934" x="5472113" y="1052513"/>
          <p14:tracePt t="14944" x="5462588" y="1052513"/>
          <p14:tracePt t="14962" x="5443538" y="1052513"/>
          <p14:tracePt t="14978" x="5438775" y="1052513"/>
          <p14:tracePt t="14995" x="5429250" y="1052513"/>
          <p14:tracePt t="15030" x="5424488" y="1052513"/>
          <p14:tracePt t="15038" x="5400675" y="1052513"/>
          <p14:tracePt t="15047" x="5348288" y="1052513"/>
          <p14:tracePt t="15062" x="5210175" y="1052513"/>
          <p14:tracePt t="15078" x="4953000" y="1052513"/>
          <p14:tracePt t="15095" x="4757738" y="1028700"/>
          <p14:tracePt t="15112" x="4662488" y="1004888"/>
          <p14:tracePt t="15128" x="4614863" y="1000125"/>
          <p14:tracePt t="15145" x="4581525" y="1000125"/>
          <p14:tracePt t="15162" x="4543425" y="1000125"/>
          <p14:tracePt t="15179" x="4457700" y="990600"/>
          <p14:tracePt t="15195" x="4281488" y="966788"/>
          <p14:tracePt t="15211" x="4110038" y="966788"/>
          <p14:tracePt t="15229" x="3990975" y="966788"/>
          <p14:tracePt t="15246" x="3905250" y="966788"/>
          <p14:tracePt t="15263" x="3876675" y="966788"/>
          <p14:tracePt t="15278" x="3848100" y="957263"/>
          <p14:tracePt t="15295" x="3810000" y="947738"/>
          <p14:tracePt t="15311" x="3757613" y="947738"/>
          <p14:tracePt t="15328" x="3700463" y="947738"/>
          <p14:tracePt t="15345" x="3667125" y="947738"/>
          <p14:tracePt t="15362" x="3638550" y="942975"/>
          <p14:tracePt t="15378" x="3619500" y="942975"/>
          <p14:tracePt t="15395" x="3595688" y="933450"/>
          <p14:tracePt t="15412" x="3562350" y="928688"/>
          <p14:tracePt t="15428" x="3548063" y="928688"/>
          <p14:tracePt t="15446" x="3505200" y="928688"/>
          <p14:tracePt t="15462" x="3486150" y="919163"/>
          <p14:tracePt t="15479" x="3381375" y="890588"/>
          <p14:tracePt t="15495" x="3305175" y="881063"/>
          <p14:tracePt t="15512" x="3224213" y="871538"/>
          <p14:tracePt t="15528" x="3105150" y="862013"/>
          <p14:tracePt t="15546" x="2900363" y="862013"/>
          <p14:tracePt t="15562" x="2681288" y="862013"/>
          <p14:tracePt t="15578" x="2533650" y="862013"/>
          <p14:tracePt t="15596" x="2419350" y="862013"/>
          <p14:tracePt t="15612" x="2319338" y="862013"/>
          <p14:tracePt t="15629" x="2214563" y="862013"/>
          <p14:tracePt t="15647" x="2009775" y="862013"/>
          <p14:tracePt t="15662" x="1800225" y="862013"/>
          <p14:tracePt t="15679" x="1676400" y="862013"/>
          <p14:tracePt t="15696" x="1600200" y="862013"/>
          <p14:tracePt t="15712" x="1566863" y="862013"/>
          <p14:tracePt t="15729" x="1547813" y="862013"/>
          <p14:tracePt t="15746" x="1528763" y="862013"/>
          <p14:tracePt t="15762" x="1504950" y="862013"/>
          <p14:tracePt t="15779" x="1476375" y="862013"/>
          <p14:tracePt t="15795" x="1447800" y="862013"/>
          <p14:tracePt t="15812" x="1419225" y="862013"/>
          <p14:tracePt t="15829" x="1390650" y="862013"/>
          <p14:tracePt t="15846" x="1319213" y="862013"/>
          <p14:tracePt t="15862" x="1214438" y="862013"/>
          <p14:tracePt t="15879" x="1104900" y="876300"/>
          <p14:tracePt t="15895" x="1009650" y="885825"/>
          <p14:tracePt t="15912" x="938213" y="895350"/>
          <p14:tracePt t="15929" x="904875" y="904875"/>
          <p14:tracePt t="15946" x="876300" y="904875"/>
          <p14:tracePt t="15963" x="857250" y="904875"/>
          <p14:tracePt t="15979" x="833438" y="914400"/>
          <p14:tracePt t="15998" x="781050" y="914400"/>
          <p14:tracePt t="16012" x="762000" y="914400"/>
          <p14:tracePt t="16029" x="714375" y="914400"/>
          <p14:tracePt t="16030" x="700088" y="914400"/>
          <p14:tracePt t="16045" x="685800" y="914400"/>
          <p14:tracePt t="16062" x="652463" y="914400"/>
          <p14:tracePt t="16080" x="633413" y="914400"/>
          <p14:tracePt t="16096" x="614363" y="914400"/>
          <p14:tracePt t="16112" x="600075" y="919163"/>
          <p14:tracePt t="16129" x="576263" y="923925"/>
          <p14:tracePt t="16146" x="547688" y="933450"/>
          <p14:tracePt t="16163" x="528638" y="942975"/>
          <p14:tracePt t="16180" x="509588" y="942975"/>
          <p14:tracePt t="16196" x="485775" y="947738"/>
          <p14:tracePt t="16213" x="476250" y="952500"/>
          <p14:tracePt t="16230" x="433388" y="971550"/>
          <p14:tracePt t="16246" x="428625" y="981075"/>
          <p14:tracePt t="16263" x="395288" y="1004888"/>
          <p14:tracePt t="16279" x="376238" y="1014413"/>
          <p14:tracePt t="16296" x="366713" y="1023938"/>
          <p14:tracePt t="16313" x="361950" y="1028700"/>
          <p14:tracePt t="16330" x="357188" y="1038225"/>
          <p14:tracePt t="16346" x="352425" y="1038225"/>
          <p14:tracePt t="19831" x="352425" y="1042988"/>
          <p14:tracePt t="19838" x="352425" y="1057275"/>
          <p14:tracePt t="19882" x="352425" y="1109663"/>
          <p14:tracePt t="19899" x="352425" y="1114425"/>
          <p14:tracePt t="19915" x="352425" y="1128713"/>
          <p14:tracePt t="19932" x="347663" y="1143000"/>
          <p14:tracePt t="19950" x="347663" y="1157288"/>
          <p14:tracePt t="19967" x="338138" y="1166813"/>
          <p14:tracePt t="20054" x="338138" y="1171575"/>
          <p14:tracePt t="20062" x="338138" y="1176338"/>
          <p14:tracePt t="20070" x="338138" y="1181100"/>
          <p14:tracePt t="20082" x="338138" y="1190625"/>
          <p14:tracePt t="20099" x="338138" y="1200150"/>
          <p14:tracePt t="20132" x="338138" y="1209675"/>
          <p14:tracePt t="20518" x="338138" y="1214438"/>
          <p14:tracePt t="20527" x="338138" y="1228725"/>
          <p14:tracePt t="20534" x="333375" y="1252538"/>
          <p14:tracePt t="20550" x="333375" y="1309688"/>
          <p14:tracePt t="20566" x="333375" y="1357313"/>
          <p14:tracePt t="20582" x="333375" y="1376363"/>
          <p14:tracePt t="20830" x="333375" y="1385888"/>
          <p14:tracePt t="20838" x="333375" y="1390650"/>
          <p14:tracePt t="20846" x="333375" y="1395413"/>
          <p14:tracePt t="20883" x="333375" y="1400175"/>
          <p14:tracePt t="20916" x="333375" y="1409700"/>
          <p14:tracePt t="26055" x="342900" y="1409700"/>
          <p14:tracePt t="26102" x="347663" y="1409700"/>
          <p14:tracePt t="26134" x="347663" y="1414463"/>
          <p14:tracePt t="26255" x="352425" y="1414463"/>
          <p14:tracePt t="26271" x="357188" y="1414463"/>
          <p14:tracePt t="26359" x="361950" y="1414463"/>
          <p14:tracePt t="26390" x="352425" y="1414463"/>
          <p14:tracePt t="26399" x="347663" y="1443038"/>
          <p14:tracePt t="26406" x="323850" y="1490663"/>
          <p14:tracePt t="26422" x="314325" y="1519238"/>
          <p14:tracePt t="26438" x="304800" y="1524000"/>
          <p14:tracePt t="26455" x="304800" y="1528763"/>
          <p14:tracePt t="26934" x="304800" y="1538288"/>
          <p14:tracePt t="26942" x="295275" y="1562100"/>
          <p14:tracePt t="27558" x="319088" y="1547813"/>
          <p14:tracePt t="27567" x="338138" y="1495425"/>
          <p14:tracePt t="27574" x="357188" y="1452563"/>
          <p14:tracePt t="27588" x="376238" y="1423988"/>
          <p14:tracePt t="27606" x="390525" y="1395413"/>
          <p14:tracePt t="27639" x="395288" y="1395413"/>
          <p14:tracePt t="27815" x="400050" y="1395413"/>
          <p14:tracePt t="27823" x="400050" y="1404938"/>
          <p14:tracePt t="27872" x="400050" y="1466850"/>
          <p14:tracePt t="27889" x="400050" y="1495425"/>
          <p14:tracePt t="27906" x="400050" y="1524000"/>
          <p14:tracePt t="27922" x="400050" y="1538288"/>
          <p14:tracePt t="27939" x="404813" y="1543050"/>
          <p14:tracePt t="28014" x="409575" y="1543050"/>
          <p14:tracePt t="28038" x="409575" y="1533525"/>
          <p14:tracePt t="28135" x="404813" y="1538288"/>
          <p14:tracePt t="28150" x="404813" y="1543050"/>
          <p14:tracePt t="28158" x="400050" y="1543050"/>
          <p14:tracePt t="28166" x="395288" y="1547813"/>
          <p14:tracePt t="28182" x="395288" y="1552575"/>
          <p14:tracePt t="28190" x="395288" y="1557338"/>
          <p14:tracePt t="28206" x="390525" y="1557338"/>
          <p14:tracePt t="28222" x="385763" y="1571625"/>
          <p14:tracePt t="28239" x="381000" y="1576388"/>
          <p14:tracePt t="28255" x="381000" y="1590675"/>
          <p14:tracePt t="28272" x="381000" y="1595438"/>
          <p14:tracePt t="28289" x="381000" y="1600200"/>
          <p14:tracePt t="28399" x="381000" y="1604963"/>
          <p14:tracePt t="28494" x="381000" y="1609725"/>
          <p14:tracePt t="28502" x="381000" y="1619250"/>
          <p14:tracePt t="28510" x="381000" y="1624013"/>
          <p14:tracePt t="28522" x="381000" y="1628775"/>
          <p14:tracePt t="28539" x="381000" y="1643063"/>
          <p14:tracePt t="28556" x="390525" y="1662113"/>
          <p14:tracePt t="28572" x="390525" y="1685925"/>
          <p14:tracePt t="28573" x="390525" y="1709738"/>
          <p14:tracePt t="28590" x="395288" y="1728788"/>
          <p14:tracePt t="28606" x="404813" y="1752600"/>
          <p14:tracePt t="28622" x="404813" y="1762125"/>
          <p14:tracePt t="28639" x="414338" y="1762125"/>
          <p14:tracePt t="28672" x="419100" y="1771650"/>
          <p14:tracePt t="28706" x="419100" y="1776413"/>
          <p14:tracePt t="28740" x="423863" y="1776413"/>
          <p14:tracePt t="28774" x="423863" y="1771650"/>
          <p14:tracePt t="28790" x="423863" y="1752600"/>
          <p14:tracePt t="28806" x="423863" y="1724025"/>
          <p14:tracePt t="28823" x="423863" y="1662113"/>
          <p14:tracePt t="28839" x="423863" y="1609725"/>
          <p14:tracePt t="28856" x="423863" y="1571625"/>
          <p14:tracePt t="28873" x="423863" y="1566863"/>
          <p14:tracePt t="28890" x="423863" y="1562100"/>
          <p14:tracePt t="28906" x="419100" y="1557338"/>
          <p14:tracePt t="28923" x="419100" y="1547813"/>
          <p14:tracePt t="28940" x="400050" y="1524000"/>
          <p14:tracePt t="28957" x="371475" y="1476375"/>
          <p14:tracePt t="28959" x="352425" y="1447800"/>
          <p14:tracePt t="28974" x="319088" y="1395413"/>
          <p14:tracePt t="28990" x="309563" y="1390650"/>
          <p14:tracePt t="29006" x="300038" y="1390650"/>
          <p14:tracePt t="29023" x="295275" y="1390650"/>
          <p14:tracePt t="29039" x="290513" y="1390650"/>
          <p14:tracePt t="29119" x="295275" y="1390650"/>
          <p14:tracePt t="29126" x="304800" y="1390650"/>
          <p14:tracePt t="29134" x="309563" y="1390650"/>
          <p14:tracePt t="29142" x="323850" y="1390650"/>
          <p14:tracePt t="29157" x="333375" y="1390650"/>
          <p14:tracePt t="29175" x="376238" y="1400175"/>
          <p14:tracePt t="29190" x="395288" y="1404938"/>
          <p14:tracePt t="29206" x="423863" y="1414463"/>
          <p14:tracePt t="29223" x="438150" y="1419225"/>
          <p14:tracePt t="29240" x="442913" y="1419225"/>
          <p14:tracePt t="29455" x="447675" y="1433513"/>
          <p14:tracePt t="29462" x="447675" y="1452563"/>
          <p14:tracePt t="29473" x="447675" y="1462088"/>
          <p14:tracePt t="29507" x="447675" y="1500188"/>
          <p14:tracePt t="29524" x="447675" y="1509713"/>
          <p14:tracePt t="29540" x="447675" y="1524000"/>
          <p14:tracePt t="29557" x="447675" y="1533525"/>
          <p14:tracePt t="29574" x="447675" y="1552575"/>
          <p14:tracePt t="29590" x="447675" y="1604963"/>
          <p14:tracePt t="29607" x="447675" y="1643063"/>
          <p14:tracePt t="29623" x="447675" y="1685925"/>
          <p14:tracePt t="29640" x="447675" y="1704975"/>
          <p14:tracePt t="29658" x="447675" y="1724025"/>
          <p14:tracePt t="29673" x="447675" y="1738313"/>
          <p14:tracePt t="29690" x="447675" y="1757363"/>
          <p14:tracePt t="29707" x="447675" y="1776413"/>
          <p14:tracePt t="29724" x="447675" y="1800225"/>
          <p14:tracePt t="29741" x="457200" y="1809750"/>
          <p14:tracePt t="29758" x="461963" y="1828800"/>
          <p14:tracePt t="29774" x="466725" y="1838325"/>
          <p14:tracePt t="29790" x="466725" y="1857375"/>
          <p14:tracePt t="29807" x="471488" y="1871663"/>
          <p14:tracePt t="29823" x="471488" y="1881188"/>
          <p14:tracePt t="29841" x="481013" y="1890713"/>
          <p14:tracePt t="29858" x="485775" y="1900238"/>
          <p14:tracePt t="29874" x="490538" y="1914525"/>
          <p14:tracePt t="29891" x="490538" y="1919288"/>
          <p14:tracePt t="29907" x="500063" y="1924050"/>
          <p14:tracePt t="29924" x="504825" y="1938338"/>
          <p14:tracePt t="29940" x="519113" y="1952625"/>
          <p14:tracePt t="29957" x="528638" y="1971675"/>
          <p14:tracePt t="29974" x="557213" y="2005013"/>
          <p14:tracePt t="29991" x="571500" y="2014538"/>
          <p14:tracePt t="30007" x="585788" y="2024063"/>
          <p14:tracePt t="30024" x="595313" y="2024063"/>
          <p14:tracePt t="30040" x="609600" y="2033588"/>
          <p14:tracePt t="30057" x="614363" y="2033588"/>
          <p14:tracePt t="30090" x="619125" y="2033588"/>
          <p14:tracePt t="30126" x="628650" y="2033588"/>
          <p14:tracePt t="30151" x="633413" y="2038350"/>
          <p14:tracePt t="30166" x="638175" y="2038350"/>
          <p14:tracePt t="30182" x="647700" y="2038350"/>
          <p14:tracePt t="30206" x="652463" y="2038350"/>
          <p14:tracePt t="30222" x="657225" y="2038350"/>
          <p14:tracePt t="30239" x="661988" y="2038350"/>
          <p14:tracePt t="30246" x="671513" y="2038350"/>
          <p14:tracePt t="30262" x="676275" y="2038350"/>
          <p14:tracePt t="30275" x="681038" y="2038350"/>
          <p14:tracePt t="30291" x="690563" y="2038350"/>
          <p14:tracePt t="30308" x="700088" y="2038350"/>
          <p14:tracePt t="30324" x="714375" y="2038350"/>
          <p14:tracePt t="30342" x="719138" y="2038350"/>
          <p14:tracePt t="30358" x="752475" y="2033588"/>
          <p14:tracePt t="30374" x="776288" y="2033588"/>
          <p14:tracePt t="30391" x="814388" y="2028825"/>
          <p14:tracePt t="30408" x="862013" y="2028825"/>
          <p14:tracePt t="30425" x="923925" y="2028825"/>
          <p14:tracePt t="30441" x="995363" y="2028825"/>
          <p14:tracePt t="30458" x="1081088" y="2028825"/>
          <p14:tracePt t="30475" x="1171575" y="2028825"/>
          <p14:tracePt t="30491" x="1281113" y="2028825"/>
          <p14:tracePt t="30508" x="1381125" y="2028825"/>
          <p14:tracePt t="30524" x="1476375" y="2028825"/>
          <p14:tracePt t="30526" x="1524000" y="2028825"/>
          <p14:tracePt t="30541" x="1576388" y="2028825"/>
          <p14:tracePt t="30559" x="1738313" y="2028825"/>
          <p14:tracePt t="30574" x="1866900" y="2028825"/>
          <p14:tracePt t="30591" x="1981200" y="2028825"/>
          <p14:tracePt t="30607" x="2100263" y="2028825"/>
          <p14:tracePt t="30624" x="2205038" y="2028825"/>
          <p14:tracePt t="30642" x="2347913" y="2028825"/>
          <p14:tracePt t="30659" x="2586038" y="2028825"/>
          <p14:tracePt t="30675" x="2867025" y="2028825"/>
          <p14:tracePt t="30692" x="3143250" y="2028825"/>
          <p14:tracePt t="30708" x="3348038" y="2028825"/>
          <p14:tracePt t="30725" x="3486150" y="2028825"/>
          <p14:tracePt t="30742" x="3581400" y="2028825"/>
          <p14:tracePt t="30758" x="3595688" y="2028825"/>
          <p14:tracePt t="30774" x="3629025" y="2028825"/>
          <p14:tracePt t="30791" x="3667125" y="2028825"/>
          <p14:tracePt t="30807" x="3733800" y="2028825"/>
          <p14:tracePt t="30825" x="3819525" y="2028825"/>
          <p14:tracePt t="30842" x="3895725" y="2028825"/>
          <p14:tracePt t="30858" x="3962400" y="2028825"/>
          <p14:tracePt t="30874" x="4024313" y="2028825"/>
          <p14:tracePt t="30892" x="4090988" y="2028825"/>
          <p14:tracePt t="30908" x="4110038" y="2019300"/>
          <p14:tracePt t="30925" x="4124325" y="2019300"/>
          <p14:tracePt t="30958" x="4129088" y="2019300"/>
          <p14:tracePt t="30975" x="4143375" y="2019300"/>
          <p14:tracePt t="30991" x="4181475" y="2019300"/>
          <p14:tracePt t="31009" x="4243388" y="2019300"/>
          <p14:tracePt t="31025" x="4333875" y="2019300"/>
          <p14:tracePt t="31042" x="4395788" y="2019300"/>
          <p14:tracePt t="31059" x="4438650" y="2019300"/>
          <p14:tracePt t="31075" x="4457700" y="2019300"/>
          <p14:tracePt t="31092" x="4467225" y="2019300"/>
          <p14:tracePt t="31109" x="4491038" y="2024063"/>
          <p14:tracePt t="31126" x="4524375" y="2024063"/>
          <p14:tracePt t="31142" x="4538663" y="2024063"/>
          <p14:tracePt t="31158" x="4557713" y="2024063"/>
          <p14:tracePt t="31175" x="4572000" y="2024063"/>
          <p14:tracePt t="31192" x="4581525" y="2024063"/>
          <p14:tracePt t="31208" x="4595813" y="2024063"/>
          <p14:tracePt t="31225" x="4600575" y="2024063"/>
          <p14:tracePt t="31242" x="4605338" y="2024063"/>
          <p14:tracePt t="31275" x="4614863" y="2024063"/>
          <p14:tracePt t="31311" x="4619625" y="2024063"/>
          <p14:tracePt t="31350" x="4624388" y="2024063"/>
          <p14:tracePt t="31382" x="4629150" y="2024063"/>
          <p14:tracePt t="31398" x="4633913" y="2024063"/>
          <p14:tracePt t="31431" x="4643438" y="2024063"/>
          <p14:tracePt t="37263" x="4633913" y="2028825"/>
          <p14:tracePt t="37270" x="4581525" y="2028825"/>
          <p14:tracePt t="37279" x="4538663" y="2014538"/>
          <p14:tracePt t="37297" x="4481513" y="1995488"/>
          <p14:tracePt t="37919" x="4486275" y="1995488"/>
          <p14:tracePt t="39278" x="4467225" y="1990725"/>
          <p14:tracePt t="39286" x="4452938" y="1957388"/>
          <p14:tracePt t="39295" x="4438650" y="1947863"/>
          <p14:tracePt t="39332" x="4438650" y="1943100"/>
          <p14:tracePt t="39687" x="4429125" y="1943100"/>
          <p14:tracePt t="39823" x="4429125" y="1947863"/>
          <p14:tracePt t="39838" x="4429125" y="1952625"/>
          <p14:tracePt t="39847" x="4419600" y="1962150"/>
          <p14:tracePt t="39862" x="4419600" y="1966913"/>
          <p14:tracePt t="39871" x="4419600" y="1971675"/>
          <p14:tracePt t="39887" x="4419600" y="1976438"/>
          <p14:tracePt t="39899" x="4419600" y="1990725"/>
          <p14:tracePt t="39916" x="4419600" y="2005013"/>
          <p14:tracePt t="39932" x="4424363" y="2014538"/>
          <p14:tracePt t="39949" x="4429125" y="2019300"/>
          <p14:tracePt t="39966" x="4433888" y="2024063"/>
          <p14:tracePt t="39982" x="4443413" y="2024063"/>
          <p14:tracePt t="40016" x="4448175" y="2024063"/>
          <p14:tracePt t="46606" x="4448175" y="2028825"/>
          <p14:tracePt t="46614" x="4448175" y="2047875"/>
          <p14:tracePt t="46623" x="4448175" y="2062163"/>
          <p14:tracePt t="46654" x="4457700" y="2081213"/>
          <p14:tracePt t="46671" x="4462463" y="2095500"/>
          <p14:tracePt t="46688" x="4471988" y="2100263"/>
          <p14:tracePt t="46704" x="4471988" y="2109788"/>
          <p14:tracePt t="46738" x="4471988" y="2114550"/>
          <p14:tracePt t="46862" x="4471988" y="2119313"/>
          <p14:tracePt t="46894" x="4471988" y="2124075"/>
          <p14:tracePt t="47087" x="4471988" y="2128838"/>
          <p14:tracePt t="47110" x="4471988" y="2133600"/>
          <p14:tracePt t="47138" x="4457700" y="2147888"/>
          <p14:tracePt t="47171" x="4448175" y="2152650"/>
          <p14:tracePt t="47271" x="4448175" y="2157413"/>
          <p14:tracePt t="47319" x="4448175" y="2162175"/>
          <p14:tracePt t="47463" x="4448175" y="2166938"/>
          <p14:tracePt t="47486" x="4448175" y="2176463"/>
          <p14:tracePt t="47775" x="4448175" y="2181225"/>
          <p14:tracePt t="47783" x="4448175" y="2195513"/>
          <p14:tracePt t="47790" x="4448175" y="2209800"/>
          <p14:tracePt t="47822" x="4448175" y="2276475"/>
          <p14:tracePt t="47840" x="4448175" y="2295525"/>
          <p14:tracePt t="47872" x="4448175" y="2305050"/>
          <p14:tracePt t="50422" x="4429125" y="2305050"/>
          <p14:tracePt t="50430" x="4405313" y="2305050"/>
          <p14:tracePt t="50458" x="4371975" y="2309813"/>
          <p14:tracePt t="50475" x="4371975" y="2328863"/>
          <p14:tracePt t="50999" x="4376738" y="2328863"/>
          <p14:tracePt t="51014" x="4386263" y="2319338"/>
          <p14:tracePt t="51030" x="4386263" y="2314575"/>
          <p14:tracePt t="51042" x="4395788" y="2300288"/>
          <p14:tracePt t="51059" x="4395788" y="2295525"/>
          <p14:tracePt t="51075" x="4400550" y="2266950"/>
          <p14:tracePt t="51092" x="4410075" y="2252663"/>
          <p14:tracePt t="51109" x="4429125" y="2219325"/>
          <p14:tracePt t="51125" x="4443413" y="2195513"/>
          <p14:tracePt t="51142" x="4467225" y="2147888"/>
          <p14:tracePt t="51158" x="4514850" y="2071688"/>
          <p14:tracePt t="51175" x="4533900" y="2033588"/>
          <p14:tracePt t="51191" x="4543425" y="2024063"/>
          <p14:tracePt t="51983" x="4543425" y="2014538"/>
          <p14:tracePt t="51991" x="4533900" y="2014538"/>
          <p14:tracePt t="52022" x="4519613" y="2005013"/>
          <p14:tracePt t="52042" x="4495800" y="1990725"/>
          <p14:tracePt t="52058" x="4495800" y="1985963"/>
          <p14:tracePt t="52075" x="4495800" y="1981200"/>
          <p14:tracePt t="52454" x="4486275" y="1981200"/>
          <p14:tracePt t="52478" x="4486275" y="1990725"/>
          <p14:tracePt t="52487" x="4486275" y="2005013"/>
          <p14:tracePt t="52493" x="4476750" y="2024063"/>
          <p14:tracePt t="52510" x="4476750" y="2071688"/>
          <p14:tracePt t="52526" x="4457700" y="2128838"/>
          <p14:tracePt t="52542" x="4452938" y="2171700"/>
          <p14:tracePt t="52559" x="4443413" y="2195513"/>
          <p14:tracePt t="52576" x="4443413" y="2209800"/>
          <p14:tracePt t="52592" x="4438650" y="2209800"/>
          <p14:tracePt t="52627" x="4438650" y="2219325"/>
          <p14:tracePt t="52643" x="4433888" y="2228850"/>
          <p14:tracePt t="52660" x="4419600" y="2262188"/>
          <p14:tracePt t="52677" x="4405313" y="2295525"/>
          <p14:tracePt t="52692" x="4386263" y="2324100"/>
          <p14:tracePt t="52709" x="4381500" y="2333625"/>
          <p14:tracePt t="52711" x="4376738" y="2338388"/>
          <p14:tracePt t="52726" x="4371975" y="2343150"/>
          <p14:tracePt t="52766" x="4362450" y="2343150"/>
          <p14:tracePt t="52776" x="4338638" y="2343150"/>
          <p14:tracePt t="52792" x="4286250" y="2333625"/>
          <p14:tracePt t="53070" x="4276725" y="2333625"/>
          <p14:tracePt t="53087" x="4267200" y="2333625"/>
          <p14:tracePt t="53118" x="4267200" y="2338388"/>
          <p14:tracePt t="53127" x="4262438" y="2357438"/>
          <p14:tracePt t="53143" x="4233863" y="2414588"/>
          <p14:tracePt t="53159" x="4229100" y="2433638"/>
          <p14:tracePt t="53177" x="4214813" y="2476500"/>
          <p14:tracePt t="53193" x="4205288" y="2500313"/>
          <p14:tracePt t="53210" x="4191000" y="2524125"/>
          <p14:tracePt t="53227" x="4181475" y="2543175"/>
          <p14:tracePt t="53244" x="4167188" y="2557463"/>
          <p14:tracePt t="53260" x="4157663" y="2566988"/>
          <p14:tracePt t="53276" x="4129088" y="2576513"/>
          <p14:tracePt t="53294" x="4086225" y="2576513"/>
          <p14:tracePt t="53310" x="4052888" y="2576513"/>
          <p14:tracePt t="53327" x="4010025" y="2576513"/>
          <p14:tracePt t="53343" x="3900488" y="2566988"/>
          <p14:tracePt t="53360" x="3757613" y="2524125"/>
          <p14:tracePt t="53376" x="3595688" y="2471738"/>
          <p14:tracePt t="53393" x="3419475" y="2457450"/>
          <p14:tracePt t="53411" x="3205163" y="2419350"/>
          <p14:tracePt t="53427" x="3009900" y="2395538"/>
          <p14:tracePt t="53444" x="2743200" y="2366963"/>
          <p14:tracePt t="53460" x="2462213" y="2305050"/>
          <p14:tracePt t="53477" x="2266950" y="2247900"/>
          <p14:tracePt t="53494" x="2109788" y="2190750"/>
          <p14:tracePt t="53511" x="2047875" y="2166938"/>
          <p14:tracePt t="53526" x="1981200" y="2147888"/>
          <p14:tracePt t="53543" x="1914525" y="2138363"/>
          <p14:tracePt t="53560" x="1847850" y="2133600"/>
          <p14:tracePt t="53577" x="1766888" y="2133600"/>
          <p14:tracePt t="53593" x="1690688" y="2133600"/>
          <p14:tracePt t="53611" x="1609725" y="2133600"/>
          <p14:tracePt t="53627" x="1543050" y="2138363"/>
          <p14:tracePt t="53643" x="1466850" y="2147888"/>
          <p14:tracePt t="53660" x="1400175" y="2147888"/>
          <p14:tracePt t="53678" x="1285875" y="2147888"/>
          <p14:tracePt t="53694" x="1209675" y="2147888"/>
          <p14:tracePt t="53710" x="1157288" y="2147888"/>
          <p14:tracePt t="53727" x="1119188" y="2147888"/>
          <p14:tracePt t="53743" x="1081088" y="2147888"/>
          <p14:tracePt t="53761" x="1052513" y="2152650"/>
          <p14:tracePt t="53777" x="1009650" y="2152650"/>
          <p14:tracePt t="53794" x="976313" y="2162175"/>
          <p14:tracePt t="53811" x="952500" y="2162175"/>
          <p14:tracePt t="53827" x="938213" y="2162175"/>
          <p14:tracePt t="53844" x="928688" y="2162175"/>
          <p14:tracePt t="53860" x="914400" y="2162175"/>
          <p14:tracePt t="53877" x="904875" y="2162175"/>
          <p14:tracePt t="53893" x="881063" y="2162175"/>
          <p14:tracePt t="53910" x="838200" y="2171700"/>
          <p14:tracePt t="53927" x="795338" y="2176463"/>
          <p14:tracePt t="53943" x="747713" y="2185988"/>
          <p14:tracePt t="53961" x="704850" y="2195513"/>
          <p14:tracePt t="53977" x="666750" y="2195513"/>
          <p14:tracePt t="53994" x="604838" y="2214563"/>
          <p14:tracePt t="54011" x="542925" y="2224088"/>
          <p14:tracePt t="54027" x="504825" y="2233613"/>
          <p14:tracePt t="54044" x="471488" y="2238375"/>
          <p14:tracePt t="54060" x="442913" y="2257425"/>
          <p14:tracePt t="54062" x="428625" y="2257425"/>
          <p14:tracePt t="54077" x="419100" y="2262188"/>
          <p14:tracePt t="54094" x="395288" y="2276475"/>
          <p14:tracePt t="54110" x="376238" y="2286000"/>
          <p14:tracePt t="54127" x="352425" y="2300288"/>
          <p14:tracePt t="54144" x="328613" y="2319338"/>
          <p14:tracePt t="54161" x="295275" y="2347913"/>
          <p14:tracePt t="54177" x="261938" y="2371725"/>
          <p14:tracePt t="54195" x="233363" y="2400300"/>
          <p14:tracePt t="54210" x="209550" y="2419350"/>
          <p14:tracePt t="54228" x="195263" y="2443163"/>
          <p14:tracePt t="54244" x="166688" y="2486025"/>
          <p14:tracePt t="54260" x="152400" y="2528888"/>
          <p14:tracePt t="54277" x="138113" y="2552700"/>
          <p14:tracePt t="54294" x="119063" y="2595563"/>
          <p14:tracePt t="54311" x="119063" y="2614613"/>
          <p14:tracePt t="54327" x="114300" y="2638425"/>
          <p14:tracePt t="54344" x="114300" y="2647950"/>
          <p14:tracePt t="54360" x="114300" y="2671763"/>
          <p14:tracePt t="54378" x="114300" y="2690813"/>
          <p14:tracePt t="54394" x="123825" y="2719388"/>
          <p14:tracePt t="54411" x="128588" y="2747963"/>
          <p14:tracePt t="54427" x="133350" y="2776538"/>
          <p14:tracePt t="54444" x="152400" y="2800350"/>
          <p14:tracePt t="54461" x="166688" y="2833688"/>
          <p14:tracePt t="54479" x="200025" y="2871788"/>
          <p14:tracePt t="54494" x="223838" y="2895600"/>
          <p14:tracePt t="54511" x="252413" y="2924175"/>
          <p14:tracePt t="54528" x="290513" y="2943225"/>
          <p14:tracePt t="54544" x="319088" y="2957513"/>
          <p14:tracePt t="54561" x="347663" y="2971800"/>
          <p14:tracePt t="54578" x="366713" y="2971800"/>
          <p14:tracePt t="54594" x="395288" y="2971800"/>
          <p14:tracePt t="54611" x="423863" y="2976563"/>
          <p14:tracePt t="54628" x="476250" y="2976563"/>
          <p14:tracePt t="54644" x="561975" y="2976563"/>
          <p14:tracePt t="54646" x="590550" y="2986088"/>
          <p14:tracePt t="54662" x="657225" y="2995613"/>
          <p14:tracePt t="54678" x="685800" y="3005138"/>
          <p14:tracePt t="54694" x="752475" y="3024188"/>
          <p14:tracePt t="54711" x="785813" y="3038475"/>
          <p14:tracePt t="54728" x="823913" y="3048000"/>
          <p14:tracePt t="54745" x="866775" y="3048000"/>
          <p14:tracePt t="54762" x="904875" y="3052763"/>
          <p14:tracePt t="54778" x="933450" y="3052763"/>
          <p14:tracePt t="54795" x="957263" y="3052763"/>
          <p14:tracePt t="54811" x="976313" y="3052763"/>
          <p14:tracePt t="54828" x="981075" y="3052763"/>
          <p14:tracePt t="54844" x="1009650" y="3052763"/>
          <p14:tracePt t="54846" x="1023938" y="3052763"/>
          <p14:tracePt t="54862" x="1081088" y="3052763"/>
          <p14:tracePt t="54878" x="1152525" y="3038475"/>
          <p14:tracePt t="54894" x="1219200" y="3038475"/>
          <p14:tracePt t="54911" x="1295400" y="3019425"/>
          <p14:tracePt t="54927" x="1390650" y="3009900"/>
          <p14:tracePt t="54944" x="1490663" y="3000375"/>
          <p14:tracePt t="54962" x="1590675" y="3000375"/>
          <p14:tracePt t="54978" x="1709738" y="3000375"/>
          <p14:tracePt t="54995" x="1819275" y="3000375"/>
          <p14:tracePt t="55012" x="1919288" y="3000375"/>
          <p14:tracePt t="55029" x="1995488" y="3000375"/>
          <p14:tracePt t="55046" x="2119313" y="3000375"/>
          <p14:tracePt t="55061" x="2166938" y="3000375"/>
          <p14:tracePt t="55078" x="2286000" y="3005138"/>
          <p14:tracePt t="55094" x="2376488" y="3014663"/>
          <p14:tracePt t="55111" x="2452688" y="3014663"/>
          <p14:tracePt t="55128" x="2557463" y="3014663"/>
          <p14:tracePt t="55145" x="2671763" y="3024188"/>
          <p14:tracePt t="55162" x="2800350" y="3024188"/>
          <p14:tracePt t="55179" x="2933700" y="3024188"/>
          <p14:tracePt t="55195" x="3090863" y="3024188"/>
          <p14:tracePt t="55212" x="3214688" y="3024188"/>
          <p14:tracePt t="55229" x="3328988" y="3024188"/>
          <p14:tracePt t="55244" x="3405188" y="3024188"/>
          <p14:tracePt t="55262" x="3471863" y="3024188"/>
          <p14:tracePt t="55263" x="3514725" y="3024188"/>
          <p14:tracePt t="55278" x="3624263" y="3024188"/>
          <p14:tracePt t="55294" x="3738563" y="3033713"/>
          <p14:tracePt t="55311" x="3852863" y="3048000"/>
          <p14:tracePt t="55328" x="3952875" y="3048000"/>
          <p14:tracePt t="55345" x="4043363" y="3048000"/>
          <p14:tracePt t="55362" x="4110038" y="3048000"/>
          <p14:tracePt t="55379" x="4171950" y="3033713"/>
          <p14:tracePt t="55395" x="4248150" y="3024188"/>
          <p14:tracePt t="55412" x="4314825" y="3024188"/>
          <p14:tracePt t="55429" x="4376738" y="3024188"/>
          <p14:tracePt t="55446" x="4481513" y="3000375"/>
          <p14:tracePt t="55462" x="4533900" y="2990850"/>
          <p14:tracePt t="55478" x="4591050" y="2986088"/>
          <p14:tracePt t="55495" x="4652963" y="2986088"/>
          <p14:tracePt t="55512" x="4719638" y="2986088"/>
          <p14:tracePt t="55528" x="4781550" y="2976563"/>
          <p14:tracePt t="55545" x="4843463" y="2967038"/>
          <p14:tracePt t="55561" x="4891088" y="2957513"/>
          <p14:tracePt t="55579" x="4948238" y="2928938"/>
          <p14:tracePt t="55596" x="5000625" y="2900363"/>
          <p14:tracePt t="55612" x="5067300" y="2857500"/>
          <p14:tracePt t="55629" x="5110163" y="2819400"/>
          <p14:tracePt t="55645" x="5153025" y="2781300"/>
          <p14:tracePt t="55662" x="5176838" y="2752725"/>
          <p14:tracePt t="55679" x="5200650" y="2724150"/>
          <p14:tracePt t="55695" x="5210175" y="2700338"/>
          <p14:tracePt t="55712" x="5214938" y="2681288"/>
          <p14:tracePt t="55729" x="5214938" y="2667000"/>
          <p14:tracePt t="55745" x="5214938" y="2657475"/>
          <p14:tracePt t="55762" x="5214938" y="2628900"/>
          <p14:tracePt t="55779" x="5214938" y="2590800"/>
          <p14:tracePt t="55796" x="5148263" y="2547938"/>
          <p14:tracePt t="55812" x="5053013" y="2495550"/>
          <p14:tracePt t="55829" x="4962525" y="2452688"/>
          <p14:tracePt t="55846" x="4852988" y="2433638"/>
          <p14:tracePt t="55862" x="4752975" y="2424113"/>
          <p14:tracePt t="55878" x="4638675" y="2414588"/>
          <p14:tracePt t="55896" x="4538663" y="2405063"/>
          <p14:tracePt t="55912" x="4410075" y="2390775"/>
          <p14:tracePt t="55929" x="4262438" y="2381250"/>
          <p14:tracePt t="55945" x="4114800" y="2381250"/>
          <p14:tracePt t="55962" x="3967163" y="2381250"/>
          <p14:tracePt t="55979" x="3857625" y="2362200"/>
          <p14:tracePt t="55996" x="3781425" y="2347913"/>
          <p14:tracePt t="56012" x="3690938" y="2338388"/>
          <p14:tracePt t="56030" x="3605213" y="2338388"/>
          <p14:tracePt t="56046" x="3471863" y="2338388"/>
          <p14:tracePt t="56062" x="3390900" y="2338388"/>
          <p14:tracePt t="56079" x="3309938" y="2338388"/>
          <p14:tracePt t="56096" x="3214688" y="2338388"/>
          <p14:tracePt t="56112" x="3143250" y="2338388"/>
          <p14:tracePt t="56130" x="3076575" y="2328863"/>
          <p14:tracePt t="56146" x="3000375" y="2319338"/>
          <p14:tracePt t="56162" x="2919413" y="2300288"/>
          <p14:tracePt t="56179" x="2843213" y="2290763"/>
          <p14:tracePt t="56195" x="2776538" y="2281238"/>
          <p14:tracePt t="56212" x="2690813" y="2271713"/>
          <p14:tracePt t="56229" x="2586038" y="2271713"/>
          <p14:tracePt t="56246" x="2433638" y="2271713"/>
          <p14:tracePt t="56263" x="2333625" y="2271713"/>
          <p14:tracePt t="56279" x="2209800" y="2271713"/>
          <p14:tracePt t="56296" x="2105025" y="2271713"/>
          <p14:tracePt t="56312" x="2019300" y="2271713"/>
          <p14:tracePt t="56330" x="1943100" y="2271713"/>
          <p14:tracePt t="56346" x="1905000" y="2271713"/>
          <p14:tracePt t="56363" x="1881188" y="2271713"/>
          <p14:tracePt t="56379" x="1852613" y="2271713"/>
          <p14:tracePt t="56396" x="1790700" y="2262188"/>
          <p14:tracePt t="56413" x="1709738" y="2252663"/>
          <p14:tracePt t="56414" x="1647825" y="2243138"/>
          <p14:tracePt t="56430" x="1604963" y="2243138"/>
          <p14:tracePt t="56446" x="1447800" y="2243138"/>
          <p14:tracePt t="56463" x="1352550" y="2243138"/>
          <p14:tracePt t="56479" x="1281113" y="2247900"/>
          <p14:tracePt t="56496" x="1176338" y="2266950"/>
          <p14:tracePt t="56513" x="1085850" y="2300288"/>
          <p14:tracePt t="56529" x="990600" y="2324100"/>
          <p14:tracePt t="56547" x="890588" y="2347913"/>
          <p14:tracePt t="56563" x="823913" y="2381250"/>
          <p14:tracePt t="56579" x="781050" y="2395538"/>
          <p14:tracePt t="56596" x="757238" y="2395538"/>
          <p14:tracePt t="56613" x="738188" y="2395538"/>
          <p14:tracePt t="56631" x="719138" y="2395538"/>
          <p14:tracePt t="56646" x="714375" y="2395538"/>
          <p14:tracePt t="56663" x="704850" y="2395538"/>
          <p14:tracePt t="56679" x="681038" y="2395538"/>
          <p14:tracePt t="56696" x="647700" y="2395538"/>
          <p14:tracePt t="56713" x="614363" y="2395538"/>
          <p14:tracePt t="56729" x="561975" y="2395538"/>
          <p14:tracePt t="56746" x="514350" y="2395538"/>
          <p14:tracePt t="56763" x="481013" y="2395538"/>
          <p14:tracePt t="56779" x="452438" y="2395538"/>
          <p14:tracePt t="56796" x="428625" y="2405063"/>
          <p14:tracePt t="56813" x="409575" y="2409825"/>
          <p14:tracePt t="56830" x="390525" y="2419350"/>
          <p14:tracePt t="56846" x="376238" y="2428875"/>
          <p14:tracePt t="56863" x="366713" y="2433638"/>
          <p14:tracePt t="56879" x="352425" y="2443163"/>
          <p14:tracePt t="56897" x="328613" y="2457450"/>
          <p14:tracePt t="56913" x="319088" y="2462213"/>
          <p14:tracePt t="56930" x="309563" y="2471738"/>
          <p14:tracePt t="56947" x="300038" y="2481263"/>
          <p14:tracePt t="56963" x="290513" y="2490788"/>
          <p14:tracePt t="56980" x="280988" y="2500313"/>
          <p14:tracePt t="56999" x="271463" y="2519363"/>
          <p14:tracePt t="57013" x="261938" y="2524125"/>
          <p14:tracePt t="57030" x="252413" y="2557463"/>
          <p14:tracePt t="57046" x="247650" y="2600325"/>
          <p14:tracePt t="57063" x="247650" y="2628900"/>
          <p14:tracePt t="57079" x="247650" y="2657475"/>
          <p14:tracePt t="57097" x="247650" y="2686050"/>
          <p14:tracePt t="57113" x="247650" y="2705100"/>
          <p14:tracePt t="57130" x="247650" y="2714625"/>
          <p14:tracePt t="57146" x="257175" y="2728913"/>
          <p14:tracePt t="57163" x="261938" y="2733675"/>
          <p14:tracePt t="57180" x="280988" y="2738438"/>
          <p14:tracePt t="57197" x="300038" y="2747963"/>
          <p14:tracePt t="57199" x="309563" y="2747963"/>
          <p14:tracePt t="57214" x="323850" y="2752725"/>
          <p14:tracePt t="57230" x="342900" y="2757488"/>
          <p14:tracePt t="57247" x="357188" y="2767013"/>
          <p14:tracePt t="57263" x="385763" y="2781300"/>
          <p14:tracePt t="57281" x="419100" y="2805113"/>
          <p14:tracePt t="57297" x="481013" y="2824163"/>
          <p14:tracePt t="57313" x="557213" y="2857500"/>
          <p14:tracePt t="57330" x="623888" y="2876550"/>
          <p14:tracePt t="57347" x="700088" y="2895600"/>
          <p14:tracePt t="57363" x="781050" y="2914650"/>
          <p14:tracePt t="57381" x="862013" y="2938463"/>
          <p14:tracePt t="57397" x="938213" y="2952750"/>
          <p14:tracePt t="57415" x="1071563" y="2952750"/>
          <p14:tracePt t="57430" x="1176338" y="2952750"/>
          <p14:tracePt t="57447" x="1266825" y="2952750"/>
          <p14:tracePt t="57463" x="1366838" y="2952750"/>
          <p14:tracePt t="57480" x="1471613" y="2967038"/>
          <p14:tracePt t="57497" x="1600200" y="2976563"/>
          <p14:tracePt t="57514" x="1757363" y="2976563"/>
          <p14:tracePt t="57530" x="1914525" y="2976563"/>
          <p14:tracePt t="57547" x="2085975" y="2976563"/>
          <p14:tracePt t="57564" x="2266950" y="2952750"/>
          <p14:tracePt t="57581" x="2462213" y="2924175"/>
          <p14:tracePt t="57597" x="2605088" y="2914650"/>
          <p14:tracePt t="57614" x="2719388" y="2914650"/>
          <p14:tracePt t="57630" x="2795588" y="2914650"/>
          <p14:tracePt t="57647" x="2838450" y="2905125"/>
          <p14:tracePt t="57663" x="2857500" y="2905125"/>
          <p14:tracePt t="57680" x="2895600" y="2905125"/>
          <p14:tracePt t="57698" x="2947988" y="2905125"/>
          <p14:tracePt t="57714" x="3009900" y="2905125"/>
          <p14:tracePt t="57731" x="3086100" y="2905125"/>
          <p14:tracePt t="57747" x="3167063" y="2914650"/>
          <p14:tracePt t="57764" x="3271838" y="2924175"/>
          <p14:tracePt t="57781" x="3371850" y="2943225"/>
          <p14:tracePt t="57798" x="3519488" y="2952750"/>
          <p14:tracePt t="57813" x="3562350" y="2962275"/>
          <p14:tracePt t="57830" x="3652838" y="2962275"/>
          <p14:tracePt t="57847" x="3690938" y="2962275"/>
          <p14:tracePt t="57864" x="3719513" y="2962275"/>
          <p14:tracePt t="57880" x="3748088" y="2962275"/>
          <p14:tracePt t="57897" x="3781425" y="2962275"/>
          <p14:tracePt t="57914" x="3800475" y="2962275"/>
          <p14:tracePt t="57930" x="3829050" y="2962275"/>
          <p14:tracePt t="57947" x="3871913" y="2962275"/>
          <p14:tracePt t="57964" x="3900488" y="2962275"/>
          <p14:tracePt t="57981" x="3929063" y="2962275"/>
          <p14:tracePt t="57999" x="3952875" y="2962275"/>
          <p14:tracePt t="58014" x="3971925" y="2962275"/>
          <p14:tracePt t="58031" x="3995738" y="2971800"/>
          <p14:tracePt t="58047" x="4048125" y="2981325"/>
          <p14:tracePt t="58064" x="4110038" y="2981325"/>
          <p14:tracePt t="58082" x="4176713" y="3000375"/>
          <p14:tracePt t="58098" x="4229100" y="3005138"/>
          <p14:tracePt t="58114" x="4286250" y="3014663"/>
          <p14:tracePt t="58131" x="4329113" y="3033713"/>
          <p14:tracePt t="58148" x="4381500" y="3062288"/>
          <p14:tracePt t="58164" x="4462463" y="3090863"/>
          <p14:tracePt t="58182" x="4633913" y="3133725"/>
          <p14:tracePt t="58199" x="4733925" y="3157538"/>
          <p14:tracePt t="58214" x="4772025" y="3157538"/>
          <p14:tracePt t="58231" x="4876800" y="3167063"/>
          <p14:tracePt t="58247" x="4914900" y="3167063"/>
          <p14:tracePt t="58264" x="4948238" y="3152775"/>
          <p14:tracePt t="58281" x="4986338" y="3128963"/>
          <p14:tracePt t="58297" x="5043488" y="3086100"/>
          <p14:tracePt t="58314" x="5119688" y="3048000"/>
          <p14:tracePt t="58331" x="5200650" y="2995613"/>
          <p14:tracePt t="58347" x="5276850" y="2943225"/>
          <p14:tracePt t="58365" x="5353050" y="2895600"/>
          <p14:tracePt t="58382" x="5453063" y="2824163"/>
          <p14:tracePt t="58399" x="5519738" y="2786063"/>
          <p14:tracePt t="58414" x="5567363" y="2762250"/>
          <p14:tracePt t="58431" x="5610225" y="2724150"/>
          <p14:tracePt t="58447" x="5624513" y="2709863"/>
          <p14:tracePt t="58465" x="5648325" y="2690813"/>
          <p14:tracePt t="58481" x="5667375" y="2671763"/>
          <p14:tracePt t="58498" x="5691188" y="2614613"/>
          <p14:tracePt t="58514" x="5724525" y="2543175"/>
          <p14:tracePt t="58531" x="5734050" y="2471738"/>
          <p14:tracePt t="58548" x="5734050" y="2395538"/>
          <p14:tracePt t="58564" x="5729288" y="2338388"/>
          <p14:tracePt t="58582" x="5681663" y="2305050"/>
          <p14:tracePt t="58598" x="5672138" y="2305050"/>
          <p14:tracePt t="58614" x="5653088" y="2305050"/>
          <p14:tracePt t="58631" x="5629275" y="2305050"/>
          <p14:tracePt t="58648" x="5581650" y="2305050"/>
          <p14:tracePt t="58665" x="5491163" y="2305050"/>
          <p14:tracePt t="58681" x="5376863" y="2305050"/>
          <p14:tracePt t="58698" x="5253038" y="2305050"/>
          <p14:tracePt t="58715" x="5138738" y="2319338"/>
          <p14:tracePt t="58731" x="5033963" y="2328863"/>
          <p14:tracePt t="58748" x="4962525" y="2328863"/>
          <p14:tracePt t="58765" x="4867275" y="2328863"/>
          <p14:tracePt t="58782" x="4700588" y="2328863"/>
          <p14:tracePt t="58798" x="4552950" y="2328863"/>
          <p14:tracePt t="58814" x="4395788" y="2328863"/>
          <p14:tracePt t="58831" x="4214813" y="2328863"/>
          <p14:tracePt t="58848" x="4052888" y="2328863"/>
          <p14:tracePt t="58864" x="3914775" y="2328863"/>
          <p14:tracePt t="58882" x="3786188" y="2328863"/>
          <p14:tracePt t="58899" x="3686175" y="2328863"/>
          <p14:tracePt t="58915" x="3567113" y="2328863"/>
          <p14:tracePt t="58932" x="3433763" y="2328863"/>
          <p14:tracePt t="58948" x="3276600" y="2328863"/>
          <p14:tracePt t="58964" x="3067050" y="2328863"/>
          <p14:tracePt t="58965" x="2990850" y="2328863"/>
          <p14:tracePt t="58981" x="2895600" y="2328863"/>
          <p14:tracePt t="58998" x="2605088" y="2295525"/>
          <p14:tracePt t="59014" x="2433638" y="2271713"/>
          <p14:tracePt t="59031" x="2305050" y="2252663"/>
          <p14:tracePt t="59048" x="2190750" y="2238375"/>
          <p14:tracePt t="59065" x="2095500" y="2219325"/>
          <p14:tracePt t="59082" x="2000250" y="2209800"/>
          <p14:tracePt t="59098" x="1905000" y="2200275"/>
          <p14:tracePt t="59115" x="1819275" y="2181225"/>
          <p14:tracePt t="59132" x="1728788" y="2171700"/>
          <p14:tracePt t="59148" x="1638300" y="2162175"/>
          <p14:tracePt t="59165" x="1543050" y="2143125"/>
          <p14:tracePt t="59166" x="1490663" y="2138363"/>
          <p14:tracePt t="59182" x="1376363" y="2119313"/>
          <p14:tracePt t="59198" x="1266825" y="2109788"/>
          <p14:tracePt t="59215" x="1162050" y="2100263"/>
          <p14:tracePt t="59231" x="1047750" y="2085975"/>
          <p14:tracePt t="59248" x="962025" y="2085975"/>
          <p14:tracePt t="59265" x="871538" y="2085975"/>
          <p14:tracePt t="59282" x="776288" y="2085975"/>
          <p14:tracePt t="59299" x="681038" y="2085975"/>
          <p14:tracePt t="59316" x="581025" y="2085975"/>
          <p14:tracePt t="59332" x="504825" y="2085975"/>
          <p14:tracePt t="59349" x="414338" y="2085975"/>
          <p14:tracePt t="59366" x="352425" y="2085975"/>
          <p14:tracePt t="59383" x="238125" y="2085975"/>
          <p14:tracePt t="59398" x="185738" y="2085975"/>
          <p14:tracePt t="59415" x="109538" y="2085975"/>
          <p14:tracePt t="59431" x="61913" y="2085975"/>
          <p14:tracePt t="59449" x="14288" y="2105025"/>
          <p14:tracePt t="59823" x="0" y="2952750"/>
          <p14:tracePt t="59831" x="47625" y="2962275"/>
          <p14:tracePt t="59838" x="100013" y="2962275"/>
          <p14:tracePt t="59848" x="152400" y="2962275"/>
          <p14:tracePt t="59865" x="280988" y="2962275"/>
          <p14:tracePt t="59882" x="414338" y="2943225"/>
          <p14:tracePt t="59898" x="595313" y="2890838"/>
          <p14:tracePt t="59915" x="719138" y="2847975"/>
          <p14:tracePt t="59932" x="785813" y="2809875"/>
          <p14:tracePt t="59949" x="819150" y="2771775"/>
          <p14:tracePt t="59966" x="823913" y="2738438"/>
          <p14:tracePt t="59982" x="823913" y="2695575"/>
          <p14:tracePt t="59999" x="823913" y="2676525"/>
          <p14:tracePt t="60102" x="828675" y="2671763"/>
          <p14:tracePt t="60118" x="833438" y="2671763"/>
          <p14:tracePt t="60133" x="838200" y="2676525"/>
          <p14:tracePt t="60149" x="852488" y="2686050"/>
          <p14:tracePt t="60166" x="881063" y="2714625"/>
          <p14:tracePt t="60182" x="919163" y="2757488"/>
          <p14:tracePt t="60199" x="995363" y="2795588"/>
          <p14:tracePt t="60215" x="1085850" y="2847975"/>
          <p14:tracePt t="60232" x="1190625" y="2890838"/>
          <p14:tracePt t="60250" x="1304925" y="2924175"/>
          <p14:tracePt t="60266" x="1409700" y="2952750"/>
          <p14:tracePt t="60282" x="1509713" y="2976563"/>
          <p14:tracePt t="60299" x="1604963" y="2976563"/>
          <p14:tracePt t="60315" x="1643063" y="2986088"/>
          <p14:tracePt t="60332" x="1666875" y="2986088"/>
          <p14:tracePt t="60349" x="1671638" y="2986088"/>
          <p14:tracePt t="60567" x="1676400" y="2995613"/>
          <p14:tracePt t="60574" x="1695450" y="3024188"/>
          <p14:tracePt t="60583" x="1724025" y="3043238"/>
          <p14:tracePt t="60599" x="1833563" y="3081338"/>
          <p14:tracePt t="60616" x="1928813" y="3109913"/>
          <p14:tracePt t="60632" x="2143125" y="3152775"/>
          <p14:tracePt t="60649" x="2328863" y="3152775"/>
          <p14:tracePt t="60666" x="2457450" y="3152775"/>
          <p14:tracePt t="60683" x="2519363" y="3152775"/>
          <p14:tracePt t="60700" x="2605088" y="3152775"/>
          <p14:tracePt t="60716" x="2719388" y="3162300"/>
          <p14:tracePt t="60733" x="2814638" y="3195638"/>
          <p14:tracePt t="60749" x="2914650" y="3214688"/>
          <p14:tracePt t="60750" x="2957513" y="3224213"/>
          <p14:tracePt t="60766" x="3038475" y="3252788"/>
          <p14:tracePt t="60783" x="3128963" y="3276600"/>
          <p14:tracePt t="60799" x="3209925" y="3295650"/>
          <p14:tracePt t="60816" x="3243263" y="3305175"/>
          <p14:tracePt t="60832" x="3271838" y="3309938"/>
          <p14:tracePt t="60849" x="3290888" y="3309938"/>
          <p14:tracePt t="60866" x="3328988" y="3309938"/>
          <p14:tracePt t="60883" x="3367088" y="3309938"/>
          <p14:tracePt t="60899" x="3405188" y="3309938"/>
          <p14:tracePt t="60916" x="3457575" y="3309938"/>
          <p14:tracePt t="60933" x="3500438" y="3305175"/>
          <p14:tracePt t="60949" x="3529013" y="3305175"/>
          <p14:tracePt t="60951" x="3543300" y="3295650"/>
          <p14:tracePt t="60966" x="3571875" y="3290888"/>
          <p14:tracePt t="60983" x="3624263" y="3271838"/>
          <p14:tracePt t="61000" x="3714750" y="3262313"/>
          <p14:tracePt t="61016" x="3829050" y="3252788"/>
          <p14:tracePt t="61034" x="3957638" y="3252788"/>
          <p14:tracePt t="61050" x="4081463" y="3252788"/>
          <p14:tracePt t="61067" x="4186238" y="3252788"/>
          <p14:tracePt t="61083" x="4224338" y="3252788"/>
          <p14:tracePt t="61100" x="4233863" y="3262313"/>
          <p14:tracePt t="61117" x="4248150" y="3267075"/>
          <p14:tracePt t="61133" x="4252913" y="3281363"/>
          <p14:tracePt t="61150" x="4257675" y="3314700"/>
          <p14:tracePt t="61151" x="4262438" y="3328988"/>
          <p14:tracePt t="61166" x="4276725" y="3381375"/>
          <p14:tracePt t="61183" x="4300538" y="3429000"/>
          <p14:tracePt t="61199" x="4329113" y="3486150"/>
          <p14:tracePt t="61217" x="4352925" y="3519488"/>
          <p14:tracePt t="61233" x="4371975" y="3562350"/>
          <p14:tracePt t="61250" x="4386263" y="3586163"/>
          <p14:tracePt t="61267" x="4391025" y="3600450"/>
          <p14:tracePt t="61283" x="4391025" y="3609975"/>
          <p14:tracePt t="61300" x="4395788" y="3614738"/>
          <p14:tracePt t="61317" x="4395788" y="3629025"/>
          <p14:tracePt t="61399" x="4391025" y="3614738"/>
          <p14:tracePt t="61407" x="4381500" y="3609975"/>
          <p14:tracePt t="61416" x="4367213" y="3600450"/>
          <p14:tracePt t="61434" x="4333875" y="3562350"/>
          <p14:tracePt t="61847" x="4333875" y="3557588"/>
          <p14:tracePt t="61942" x="4333875" y="3552825"/>
          <p14:tracePt t="61982" x="4333875" y="3548063"/>
          <p14:tracePt t="62014" x="4338638" y="3548063"/>
          <p14:tracePt t="62142" x="4348163" y="3548063"/>
          <p14:tracePt t="62158" x="4352925" y="3548063"/>
          <p14:tracePt t="62206" x="4357688" y="3548063"/>
          <p14:tracePt t="63903" x="4362450" y="3552825"/>
          <p14:tracePt t="63911" x="4357688" y="3567113"/>
          <p14:tracePt t="63919" x="4357688" y="3576638"/>
          <p14:tracePt t="63969" x="4352925" y="3595688"/>
          <p14:tracePt t="64087" x="4348163" y="3600450"/>
          <p14:tracePt t="64095" x="4343400" y="3600450"/>
          <p14:tracePt t="64103" x="4343400" y="3609975"/>
          <p14:tracePt t="64119" x="4324350" y="3629025"/>
          <p14:tracePt t="64136" x="4319588" y="3638550"/>
          <p14:tracePt t="64152" x="4310063" y="3648075"/>
          <p14:tracePt t="64169" x="4300538" y="3648075"/>
          <p14:tracePt t="64186" x="4271963" y="3648075"/>
          <p14:tracePt t="64202" x="4238625" y="3648075"/>
          <p14:tracePt t="64219" x="4210050" y="3633788"/>
          <p14:tracePt t="64252" x="4210050" y="3629025"/>
          <p14:tracePt t="64791" x="4219575" y="3629025"/>
          <p14:tracePt t="64806" x="4224338" y="3629025"/>
          <p14:tracePt t="64822" x="4229100" y="3629025"/>
          <p14:tracePt t="64838" x="4233863" y="3629025"/>
          <p14:tracePt t="64870" x="4238625" y="3629025"/>
          <p14:tracePt t="64887" x="4243388" y="3629025"/>
          <p14:tracePt t="64903" x="4248150" y="3629025"/>
          <p14:tracePt t="64919" x="4248150" y="3633788"/>
          <p14:tracePt t="64952" x="4252913" y="3638550"/>
          <p14:tracePt t="64970" x="4257675" y="3638550"/>
          <p14:tracePt t="64986" x="4271963" y="3648075"/>
          <p14:tracePt t="65003" x="4276725" y="3648075"/>
          <p14:tracePt t="65020" x="4295775" y="3657600"/>
          <p14:tracePt t="65037" x="4314825" y="3657600"/>
          <p14:tracePt t="65039" x="4338638" y="3667125"/>
          <p14:tracePt t="65052" x="4352925" y="3667125"/>
          <p14:tracePt t="65071" x="4410075" y="3676650"/>
          <p14:tracePt t="65086" x="4457700" y="3676650"/>
          <p14:tracePt t="65103" x="4510088" y="3676650"/>
          <p14:tracePt t="65119" x="4581525" y="3667125"/>
          <p14:tracePt t="65137" x="4657725" y="3629025"/>
          <p14:tracePt t="65153" x="4748213" y="3590925"/>
          <p14:tracePt t="65169" x="4791075" y="3571875"/>
          <p14:tracePt t="65187" x="4814888" y="3557588"/>
          <p14:tracePt t="65203" x="4819650" y="3552825"/>
          <p14:tracePt t="65220" x="4819650" y="3548063"/>
          <p14:tracePt t="65236" x="4819650" y="3529013"/>
          <p14:tracePt t="65253" x="4824413" y="3490913"/>
          <p14:tracePt t="65270" x="4833938" y="3448050"/>
          <p14:tracePt t="65286" x="4833938" y="3424238"/>
          <p14:tracePt t="65303" x="4833938" y="3405188"/>
          <p14:tracePt t="65319" x="4838700" y="3386138"/>
          <p14:tracePt t="65337" x="4838700" y="3357563"/>
          <p14:tracePt t="65354" x="4848225" y="3314700"/>
          <p14:tracePt t="65370" x="4857750" y="3248025"/>
          <p14:tracePt t="65387" x="4867275" y="3195638"/>
          <p14:tracePt t="65403" x="4872038" y="3167063"/>
          <p14:tracePt t="65420" x="4872038" y="3152775"/>
          <p14:tracePt t="65437" x="4872038" y="3133725"/>
          <p14:tracePt t="65454" x="4872038" y="3105150"/>
          <p14:tracePt t="65470" x="4872038" y="3076575"/>
          <p14:tracePt t="65486" x="4872038" y="3048000"/>
          <p14:tracePt t="65503" x="4872038" y="3009900"/>
          <p14:tracePt t="65520" x="4872038" y="2995613"/>
          <p14:tracePt t="65537" x="4872038" y="2990850"/>
          <p14:tracePt t="65554" x="4872038" y="2981325"/>
          <p14:tracePt t="65571" x="4867275" y="2976563"/>
          <p14:tracePt t="65587" x="4862513" y="2976563"/>
          <p14:tracePt t="65604" x="4857750" y="2976563"/>
          <p14:tracePt t="65647" x="4848225" y="2967038"/>
          <p14:tracePt t="65663" x="4838700" y="2967038"/>
          <p14:tracePt t="65671" x="4829175" y="2952750"/>
          <p14:tracePt t="65687" x="4819650" y="2947988"/>
          <p14:tracePt t="65703" x="4805363" y="2933700"/>
          <p14:tracePt t="65721" x="4791075" y="2919413"/>
          <p14:tracePt t="65736" x="4786313" y="2909888"/>
          <p14:tracePt t="65754" x="4776788" y="2909888"/>
          <p14:tracePt t="65771" x="4757738" y="2909888"/>
          <p14:tracePt t="65787" x="4710113" y="2900363"/>
          <p14:tracePt t="65804" x="4638675" y="2890838"/>
          <p14:tracePt t="65821" x="4548188" y="2862263"/>
          <p14:tracePt t="65838" x="4467225" y="2838450"/>
          <p14:tracePt t="65853" x="4414838" y="2828925"/>
          <p14:tracePt t="65870" x="4333875" y="2824163"/>
          <p14:tracePt t="65887" x="4267200" y="2814638"/>
          <p14:tracePt t="65903" x="4191000" y="2814638"/>
          <p14:tracePt t="65921" x="4100513" y="2805113"/>
          <p14:tracePt t="65938" x="3986213" y="2771775"/>
          <p14:tracePt t="65954" x="3833813" y="2724150"/>
          <p14:tracePt t="65971" x="3667125" y="2681288"/>
          <p14:tracePt t="65988" x="3543300" y="2643188"/>
          <p14:tracePt t="66004" x="3376613" y="2605088"/>
          <p14:tracePt t="66021" x="3167063" y="2581275"/>
          <p14:tracePt t="66022" x="3038475" y="2581275"/>
          <p14:tracePt t="66038" x="2790825" y="2581275"/>
          <p14:tracePt t="66054" x="2505075" y="2581275"/>
          <p14:tracePt t="66070" x="2195513" y="2581275"/>
          <p14:tracePt t="66087" x="1847850" y="2609850"/>
          <p14:tracePt t="66104" x="1528763" y="2643188"/>
          <p14:tracePt t="66120" x="1204913" y="2690813"/>
          <p14:tracePt t="66137" x="866775" y="2690813"/>
          <p14:tracePt t="66154" x="619125" y="2690813"/>
          <p14:tracePt t="66171" x="447675" y="2690813"/>
          <p14:tracePt t="66188" x="323850" y="2690813"/>
          <p14:tracePt t="66203" x="233363" y="2690813"/>
          <p14:tracePt t="66221" x="166688" y="2700338"/>
          <p14:tracePt t="66238" x="85725" y="2728913"/>
          <p14:tracePt t="66254" x="61913" y="2733675"/>
          <p14:tracePt t="66270" x="52388" y="2733675"/>
          <p14:tracePt t="66287" x="42863" y="2733675"/>
          <p14:tracePt t="66304" x="42863" y="2738438"/>
          <p14:tracePt t="66320" x="38100" y="2738438"/>
          <p14:tracePt t="66391" x="38100" y="2743200"/>
          <p14:tracePt t="66399" x="38100" y="2747963"/>
          <p14:tracePt t="66406" x="38100" y="2752725"/>
          <p14:tracePt t="66438" x="38100" y="2771775"/>
          <p14:tracePt t="66454" x="42863" y="2790825"/>
          <p14:tracePt t="66471" x="52388" y="2814638"/>
          <p14:tracePt t="66487" x="61913" y="2833688"/>
          <p14:tracePt t="66504" x="76200" y="2847975"/>
          <p14:tracePt t="66521" x="85725" y="2857500"/>
          <p14:tracePt t="66566" x="90488" y="2857500"/>
          <p14:tracePt t="66710" x="95250" y="2857500"/>
          <p14:tracePt t="66718" x="100013" y="2867025"/>
          <p14:tracePt t="66726" x="114300" y="2867025"/>
          <p14:tracePt t="66772" x="180975" y="2867025"/>
          <p14:tracePt t="66788" x="209550" y="2867025"/>
          <p14:tracePt t="66804" x="238125" y="2871788"/>
          <p14:tracePt t="66822" x="280988" y="2871788"/>
          <p14:tracePt t="66838" x="309563" y="2871788"/>
          <p14:tracePt t="66854" x="328613" y="2871788"/>
          <p14:tracePt t="66871" x="333375" y="2871788"/>
          <p14:tracePt t="66888" x="338138" y="2871788"/>
          <p14:tracePt t="66935" x="347663" y="2871788"/>
          <p14:tracePt t="67029" x="352425" y="2871788"/>
          <p14:tracePt t="67054" x="357188" y="2871788"/>
          <p14:tracePt t="67071" x="366713" y="2881313"/>
          <p14:tracePt t="67088" x="381000" y="2895600"/>
          <p14:tracePt t="67105" x="395288" y="2924175"/>
          <p14:tracePt t="67121" x="414338" y="2947988"/>
          <p14:tracePt t="67138" x="428625" y="2990850"/>
          <p14:tracePt t="67155" x="438150" y="3019425"/>
          <p14:tracePt t="67172" x="442913" y="3067050"/>
          <p14:tracePt t="67189" x="442913" y="3100388"/>
          <p14:tracePt t="67205" x="442913" y="3124200"/>
          <p14:tracePt t="67206" x="442913" y="3128963"/>
          <p14:tracePt t="67222" x="442913" y="3138488"/>
          <p14:tracePt t="77750" x="442913" y="3143250"/>
          <p14:tracePt t="77759" x="442913" y="3195638"/>
          <p14:tracePt t="77765" x="442913" y="3233738"/>
          <p14:tracePt t="77813" x="547688" y="3309938"/>
          <p14:tracePt t="77830" x="552450" y="3309938"/>
          <p14:tracePt t="78070" x="552450" y="3314700"/>
          <p14:tracePt t="78078" x="557213" y="3319463"/>
          <p14:tracePt t="78094" x="571500" y="3328988"/>
          <p14:tracePt t="78102" x="576263" y="3328988"/>
          <p14:tracePt t="78115" x="590550" y="3338513"/>
          <p14:tracePt t="78131" x="628650" y="3376613"/>
          <p14:tracePt t="78147" x="628650" y="3405188"/>
          <p14:tracePt t="78164" x="623888" y="3424238"/>
          <p14:tracePt t="78180" x="623888" y="3438525"/>
          <p14:tracePt t="78198" x="614363" y="3457575"/>
          <p14:tracePt t="78214" x="614363" y="3471863"/>
          <p14:tracePt t="78230" x="614363" y="3476625"/>
          <p14:tracePt t="78247" x="614363" y="3486150"/>
          <p14:tracePt t="78264" x="614363" y="3495675"/>
          <p14:tracePt t="78758" x="614363" y="3490913"/>
          <p14:tracePt t="78767" x="614363" y="3486150"/>
          <p14:tracePt t="78774" x="614363" y="3481388"/>
          <p14:tracePt t="78815" x="609600" y="3476625"/>
          <p14:tracePt t="78848" x="609600" y="3481388"/>
          <p14:tracePt t="79078" x="609600" y="3509963"/>
          <p14:tracePt t="79087" x="633413" y="3543300"/>
          <p14:tracePt t="79095" x="652463" y="3571875"/>
          <p14:tracePt t="79115" x="666750" y="3590925"/>
          <p14:tracePt t="79131" x="690563" y="3629025"/>
          <p14:tracePt t="79148" x="700088" y="3638550"/>
          <p14:tracePt t="79165" x="704850" y="3643313"/>
          <p14:tracePt t="79181" x="704850" y="3648075"/>
          <p14:tracePt t="79214" x="709613" y="3648075"/>
          <p14:tracePt t="79535" x="709613" y="3657600"/>
          <p14:tracePt t="79543" x="709613" y="3662363"/>
          <p14:tracePt t="79550" x="704850" y="3667125"/>
          <p14:tracePt t="79582" x="695325" y="3676650"/>
          <p14:tracePt t="79598" x="690563" y="3686175"/>
          <p14:tracePt t="79615" x="676275" y="3700463"/>
          <p14:tracePt t="79631" x="676275" y="3709988"/>
          <p14:tracePt t="79648" x="676275" y="3714750"/>
          <p14:tracePt t="79862" x="681038" y="3714750"/>
          <p14:tracePt t="79878" x="685800" y="3714750"/>
          <p14:tracePt t="79898" x="695325" y="3714750"/>
          <p14:tracePt t="79915" x="714375" y="3690938"/>
          <p14:tracePt t="79932" x="723900" y="3681413"/>
          <p14:tracePt t="79949" x="728663" y="3676650"/>
          <p14:tracePt t="79966" x="728663" y="3667125"/>
          <p14:tracePt t="79999" x="733425" y="3667125"/>
          <p14:tracePt t="80015" x="738188" y="3662363"/>
          <p14:tracePt t="80032" x="742950" y="3657600"/>
          <p14:tracePt t="80049" x="757238" y="3652838"/>
          <p14:tracePt t="80066" x="762000" y="3648075"/>
          <p14:tracePt t="80082" x="771525" y="3648075"/>
          <p14:tracePt t="80099" x="781050" y="3643313"/>
          <p14:tracePt t="80115" x="785813" y="3638550"/>
          <p14:tracePt t="80132" x="790575" y="3638550"/>
          <p14:tracePt t="80149" x="795338" y="3638550"/>
          <p14:tracePt t="80166" x="800100" y="3638550"/>
          <p14:tracePt t="80182" x="804863" y="3638550"/>
          <p14:tracePt t="80216" x="804863" y="3624263"/>
          <p14:tracePt t="80232" x="804863" y="3619500"/>
          <p14:tracePt t="80250" x="804863" y="3614738"/>
          <p14:tracePt t="80265" x="804863" y="3600450"/>
          <p14:tracePt t="80282" x="804863" y="3581400"/>
          <p14:tracePt t="80299" x="804863" y="3576638"/>
          <p14:tracePt t="80316" x="800100" y="3567113"/>
          <p14:tracePt t="80332" x="800100" y="3562350"/>
          <p14:tracePt t="80414" x="800100" y="3557588"/>
          <p14:tracePt t="80438" x="809625" y="3557588"/>
          <p14:tracePt t="80447" x="814388" y="3548063"/>
          <p14:tracePt t="80463" x="819150" y="3548063"/>
          <p14:tracePt t="80486" x="828675" y="3548063"/>
          <p14:tracePt t="80543" x="833438" y="3548063"/>
          <p14:tracePt t="80567" x="838200" y="3548063"/>
          <p14:tracePt t="80591" x="842963" y="3548063"/>
          <p14:tracePt t="80679" x="847725" y="3548063"/>
          <p14:tracePt t="80695" x="852488" y="3548063"/>
          <p14:tracePt t="80701" x="857250" y="3548063"/>
          <p14:tracePt t="80711" x="857250" y="3552825"/>
          <p14:tracePt t="80727" x="862013" y="3552825"/>
          <p14:tracePt t="80734" x="862013" y="3557588"/>
          <p14:tracePt t="80791" x="866775" y="3562350"/>
          <p14:tracePt t="80831" x="871538" y="3562350"/>
          <p14:tracePt t="80854" x="876300" y="3562350"/>
          <p14:tracePt t="80894" x="876300" y="3567113"/>
          <p14:tracePt t="80927" x="885825" y="3567113"/>
          <p14:tracePt t="81070" x="890588" y="3571875"/>
          <p14:tracePt t="81118" x="895350" y="3571875"/>
          <p14:tracePt t="81174" x="900113" y="3571875"/>
          <p14:tracePt t="81239" x="904875" y="3571875"/>
          <p14:tracePt t="81286" x="909638" y="3571875"/>
          <p14:tracePt t="81334" x="914400" y="3576638"/>
          <p14:tracePt t="81366" x="914400" y="3581400"/>
          <p14:tracePt t="81391" x="914400" y="3586163"/>
          <p14:tracePt t="81430" x="923925" y="3590925"/>
          <p14:tracePt t="81438" x="923925" y="3595688"/>
          <p14:tracePt t="81450" x="923925" y="3600450"/>
          <p14:tracePt t="81466" x="928688" y="3605213"/>
          <p14:tracePt t="81500" x="928688" y="3609975"/>
          <p14:tracePt t="81631" x="933450" y="3609975"/>
          <p14:tracePt t="82271" x="933450" y="3614738"/>
          <p14:tracePt t="82286" x="933450" y="3619500"/>
          <p14:tracePt t="82335" x="933450" y="3629025"/>
          <p14:tracePt t="82367" x="928688" y="3629025"/>
          <p14:tracePt t="82401" x="923925" y="3629025"/>
          <p14:tracePt t="82418" x="919163" y="3629025"/>
          <p14:tracePt t="82435" x="909638" y="3629025"/>
          <p14:tracePt t="82451" x="904875" y="3629025"/>
          <p14:tracePt t="82468" x="895350" y="3633788"/>
          <p14:tracePt t="84430" x="895350" y="3638550"/>
          <p14:tracePt t="84454" x="895350" y="3643313"/>
          <p14:tracePt t="84462" x="895350" y="3652838"/>
          <p14:tracePt t="84471" x="895350" y="3657600"/>
          <p14:tracePt t="84486" x="895350" y="3671888"/>
          <p14:tracePt t="84502" x="890588" y="3676650"/>
          <p14:tracePt t="84520" x="890588" y="3681413"/>
          <p14:tracePt t="84535" x="890588" y="3686175"/>
          <p14:tracePt t="84552" x="881063" y="3700463"/>
          <p14:tracePt t="84569" x="881063" y="3705225"/>
          <p14:tracePt t="84586" x="881063" y="3709988"/>
          <p14:tracePt t="84602" x="881063" y="3719513"/>
          <p14:tracePt t="85087" x="876300" y="3724275"/>
          <p14:tracePt t="85327" x="866775" y="3724275"/>
          <p14:tracePt t="85366" x="862013" y="3724275"/>
          <p14:tracePt t="85438" x="857250" y="3724275"/>
          <p14:tracePt t="85463" x="852488" y="3729038"/>
          <p14:tracePt t="85471" x="852488" y="3733800"/>
          <p14:tracePt t="86094" x="842963" y="3738563"/>
          <p14:tracePt t="86142" x="838200" y="3738563"/>
          <p14:tracePt t="86471" x="833438" y="3738563"/>
          <p14:tracePt t="86502" x="823913" y="3738563"/>
          <p14:tracePt t="86526" x="819150" y="3738563"/>
          <p14:tracePt t="86575" x="814388" y="3738563"/>
          <p14:tracePt t="86606" x="804863" y="3743325"/>
          <p14:tracePt t="87046" x="795338" y="3743325"/>
          <p14:tracePt t="87063" x="781050" y="3743325"/>
          <p14:tracePt t="87071" x="771525" y="3743325"/>
          <p14:tracePt t="87088" x="742950" y="3743325"/>
          <p14:tracePt t="87105" x="738188" y="3743325"/>
          <p14:tracePt t="87463" x="723900" y="3743325"/>
          <p14:tracePt t="87471" x="714375" y="3743325"/>
          <p14:tracePt t="87505" x="690563" y="3752850"/>
          <p14:tracePt t="87522" x="676275" y="3752850"/>
          <p14:tracePt t="87539" x="671513" y="3757613"/>
          <p14:tracePt t="87555" x="647700" y="3757613"/>
          <p14:tracePt t="87572" x="638175" y="3762375"/>
          <p14:tracePt t="87589" x="623888" y="3771900"/>
          <p14:tracePt t="87622" x="619125" y="3771900"/>
          <p14:tracePt t="87694" x="614363" y="3771900"/>
          <p14:tracePt t="87743" x="604838" y="3771900"/>
          <p14:tracePt t="87774" x="600075" y="3771900"/>
          <p14:tracePt t="87790" x="590550" y="3771900"/>
          <p14:tracePt t="87798" x="590550" y="3767138"/>
          <p14:tracePt t="87814" x="585788" y="3752850"/>
          <p14:tracePt t="87830" x="581025" y="3743325"/>
          <p14:tracePt t="87839" x="576263" y="3738563"/>
          <p14:tracePt t="87855" x="576263" y="3724275"/>
          <p14:tracePt t="87872" x="571500" y="3714750"/>
          <p14:tracePt t="87888" x="566738" y="3695700"/>
          <p14:tracePt t="87905" x="557213" y="3643313"/>
          <p14:tracePt t="87922" x="557213" y="3581400"/>
          <p14:tracePt t="87939" x="557213" y="3514725"/>
          <p14:tracePt t="87955" x="557213" y="3486150"/>
          <p14:tracePt t="87972" x="547688" y="3457575"/>
          <p14:tracePt t="87989" x="542925" y="3433763"/>
          <p14:tracePt t="88006" x="533400" y="3386138"/>
          <p14:tracePt t="88022" x="519113" y="3338513"/>
          <p14:tracePt t="88039" x="504825" y="3252788"/>
          <p14:tracePt t="88055" x="495300" y="3205163"/>
          <p14:tracePt t="88072" x="490538" y="3171825"/>
          <p14:tracePt t="88089" x="481013" y="3124200"/>
          <p14:tracePt t="88105" x="481013" y="3076575"/>
          <p14:tracePt t="88122" x="471488" y="3019425"/>
          <p14:tracePt t="88139" x="461963" y="2967038"/>
          <p14:tracePt t="88155" x="461963" y="2914650"/>
          <p14:tracePt t="88172" x="461963" y="2886075"/>
          <p14:tracePt t="88190" x="461963" y="2857500"/>
          <p14:tracePt t="88191" x="461963" y="2843213"/>
          <p14:tracePt t="88207" x="461963" y="2814638"/>
          <p14:tracePt t="88222" x="461963" y="2776538"/>
          <p14:tracePt t="88239" x="461963" y="2724150"/>
          <p14:tracePt t="88255" x="461963" y="2681288"/>
          <p14:tracePt t="88272" x="466725" y="2619375"/>
          <p14:tracePt t="88288" x="466725" y="2557463"/>
          <p14:tracePt t="88306" x="466725" y="2486025"/>
          <p14:tracePt t="88322" x="447675" y="2419350"/>
          <p14:tracePt t="88339" x="433388" y="2381250"/>
          <p14:tracePt t="88356" x="419100" y="2362200"/>
          <p14:tracePt t="88373" x="419100" y="2347913"/>
          <p14:tracePt t="88389" x="419100" y="2343150"/>
          <p14:tracePt t="88406" x="419100" y="2324100"/>
          <p14:tracePt t="88422" x="419100" y="2314575"/>
          <p14:tracePt t="88439" x="423863" y="2309813"/>
          <p14:tracePt t="88455" x="433388" y="2300288"/>
          <p14:tracePt t="88472" x="447675" y="2295525"/>
          <p14:tracePt t="88489" x="466725" y="2295525"/>
          <p14:tracePt t="88505" x="481013" y="2295525"/>
          <p14:tracePt t="88522" x="519113" y="2295525"/>
          <p14:tracePt t="88539" x="566738" y="2295525"/>
          <p14:tracePt t="88556" x="642938" y="2295525"/>
          <p14:tracePt t="88572" x="733425" y="2300288"/>
          <p14:tracePt t="88590" x="942975" y="2333625"/>
          <p14:tracePt t="88606" x="1133475" y="2347913"/>
          <p14:tracePt t="88622" x="1343025" y="2386013"/>
          <p14:tracePt t="88639" x="1552575" y="2414588"/>
          <p14:tracePt t="88657" x="1747838" y="2438400"/>
          <p14:tracePt t="88672" x="1928813" y="2438400"/>
          <p14:tracePt t="88689" x="2062163" y="2438400"/>
          <p14:tracePt t="88706" x="2181225" y="2438400"/>
          <p14:tracePt t="88722" x="2286000" y="2438400"/>
          <p14:tracePt t="88740" x="2362200" y="2438400"/>
          <p14:tracePt t="88756" x="2447925" y="2438400"/>
          <p14:tracePt t="88773" x="2528888" y="2447925"/>
          <p14:tracePt t="88790" x="2671763" y="2481263"/>
          <p14:tracePt t="88806" x="2771775" y="2490788"/>
          <p14:tracePt t="88823" x="2871788" y="2490788"/>
          <p14:tracePt t="88840" x="2962275" y="2490788"/>
          <p14:tracePt t="88856" x="3024188" y="2490788"/>
          <p14:tracePt t="88873" x="3071813" y="2490788"/>
          <p14:tracePt t="88890" x="3128963" y="2486025"/>
          <p14:tracePt t="88906" x="3214688" y="2486025"/>
          <p14:tracePt t="88923" x="3309938" y="2486025"/>
          <p14:tracePt t="88940" x="3395663" y="2486025"/>
          <p14:tracePt t="88957" x="3500438" y="2486025"/>
          <p14:tracePt t="88972" x="3586163" y="2486025"/>
          <p14:tracePt t="88990" x="3681413" y="2466975"/>
          <p14:tracePt t="89008" x="3724275" y="2466975"/>
          <p14:tracePt t="89023" x="3800475" y="2466975"/>
          <p14:tracePt t="89039" x="3886200" y="2466975"/>
          <p14:tracePt t="89056" x="3981450" y="2466975"/>
          <p14:tracePt t="89073" x="4076700" y="2457450"/>
          <p14:tracePt t="89090" x="4143375" y="2447925"/>
          <p14:tracePt t="89106" x="4195763" y="2438400"/>
          <p14:tracePt t="89123" x="4238625" y="2424113"/>
          <p14:tracePt t="89140" x="4276725" y="2409825"/>
          <p14:tracePt t="89156" x="4324350" y="2400300"/>
          <p14:tracePt t="89174" x="4414838" y="2381250"/>
          <p14:tracePt t="89190" x="4457700" y="2371725"/>
          <p14:tracePt t="89207" x="4481513" y="2371725"/>
          <p14:tracePt t="89223" x="4500563" y="2371725"/>
          <p14:tracePt t="89239" x="4519613" y="2371725"/>
          <p14:tracePt t="89256" x="4557713" y="2371725"/>
          <p14:tracePt t="89273" x="4610100" y="2371725"/>
          <p14:tracePt t="89289" x="4662488" y="2371725"/>
          <p14:tracePt t="89307" x="4700588" y="2376488"/>
          <p14:tracePt t="89323" x="4724400" y="2381250"/>
          <p14:tracePt t="89340" x="4733925" y="2386013"/>
          <p14:tracePt t="89357" x="4738688" y="2395538"/>
          <p14:tracePt t="89373" x="4743450" y="2419350"/>
          <p14:tracePt t="89390" x="4762500" y="2466975"/>
          <p14:tracePt t="89407" x="4776788" y="2495550"/>
          <p14:tracePt t="89423" x="4800600" y="2524125"/>
          <p14:tracePt t="89439" x="4805363" y="2533650"/>
          <p14:tracePt t="89456" x="4814888" y="2543175"/>
          <p14:tracePt t="89473" x="4819650" y="2552700"/>
          <p14:tracePt t="89490" x="4819650" y="2562225"/>
          <p14:tracePt t="89507" x="4819650" y="2590800"/>
          <p14:tracePt t="89523" x="4833938" y="2624138"/>
          <p14:tracePt t="89540" x="4833938" y="2662238"/>
          <p14:tracePt t="89557" x="4843463" y="2714625"/>
          <p14:tracePt t="89558" x="4852988" y="2728913"/>
          <p14:tracePt t="89573" x="4852988" y="2743200"/>
          <p14:tracePt t="89590" x="4867275" y="2781300"/>
          <p14:tracePt t="89607" x="4867275" y="2790825"/>
          <p14:tracePt t="89624" x="4867275" y="2795588"/>
          <p14:tracePt t="89640" x="4867275" y="2800350"/>
          <p14:tracePt t="89679" x="4857750" y="2805113"/>
          <p14:tracePt t="89694" x="4852988" y="2809875"/>
          <p14:tracePt t="89707" x="4848225" y="2809875"/>
          <p14:tracePt t="89723" x="4833938" y="2814638"/>
          <p14:tracePt t="89740" x="4805363" y="2838450"/>
          <p14:tracePt t="89757" x="4776788" y="2852738"/>
          <p14:tracePt t="89773" x="4752975" y="2867025"/>
          <p14:tracePt t="89790" x="4738688" y="2876550"/>
          <p14:tracePt t="89807" x="4719638" y="2876550"/>
          <p14:tracePt t="89823" x="4681538" y="2881313"/>
          <p14:tracePt t="89841" x="4624388" y="2890838"/>
          <p14:tracePt t="89857" x="4562475" y="2900363"/>
          <p14:tracePt t="89874" x="4500563" y="2909888"/>
          <p14:tracePt t="89890" x="4452938" y="2909888"/>
          <p14:tracePt t="89907" x="4405313" y="2919413"/>
          <p14:tracePt t="89923" x="4376738" y="2928938"/>
          <p14:tracePt t="89941" x="4329113" y="2928938"/>
          <p14:tracePt t="89957" x="4243388" y="2928938"/>
          <p14:tracePt t="89974" x="4167188" y="2928938"/>
          <p14:tracePt t="89990" x="4086225" y="2928938"/>
          <p14:tracePt t="90007" x="4005263" y="2928938"/>
          <p14:tracePt t="90024" x="3929063" y="2928938"/>
          <p14:tracePt t="90040" x="3862388" y="2928938"/>
          <p14:tracePt t="90057" x="3790950" y="2928938"/>
          <p14:tracePt t="90075" x="3733800" y="2928938"/>
          <p14:tracePt t="90091" x="3657600" y="2928938"/>
          <p14:tracePt t="90107" x="3595688" y="2928938"/>
          <p14:tracePt t="90124" x="3519488" y="2928938"/>
          <p14:tracePt t="90140" x="3443288" y="2928938"/>
          <p14:tracePt t="90157" x="3367088" y="2928938"/>
          <p14:tracePt t="90174" x="3290888" y="2928938"/>
          <p14:tracePt t="90175" x="3238500" y="2928938"/>
          <p14:tracePt t="90191" x="3148013" y="2928938"/>
          <p14:tracePt t="90207" x="3071813" y="2928938"/>
          <p14:tracePt t="90224" x="2995613" y="2928938"/>
          <p14:tracePt t="90241" x="2933700" y="2928938"/>
          <p14:tracePt t="90258" x="2881313" y="2928938"/>
          <p14:tracePt t="90275" x="2828925" y="2928938"/>
          <p14:tracePt t="90291" x="2752725" y="2928938"/>
          <p14:tracePt t="90307" x="2662238" y="2928938"/>
          <p14:tracePt t="90324" x="2566988" y="2928938"/>
          <p14:tracePt t="90340" x="2500313" y="2928938"/>
          <p14:tracePt t="90358" x="2371725" y="2928938"/>
          <p14:tracePt t="90374" x="2281238" y="2928938"/>
          <p14:tracePt t="90391" x="2166938" y="2938463"/>
          <p14:tracePt t="90407" x="2043113" y="2947988"/>
          <p14:tracePt t="90424" x="1900238" y="2947988"/>
          <p14:tracePt t="90441" x="1743075" y="2947988"/>
          <p14:tracePt t="90457" x="1585913" y="2947988"/>
          <p14:tracePt t="90474" x="1381125" y="2947988"/>
          <p14:tracePt t="90491" x="1171575" y="2947988"/>
          <p14:tracePt t="90508" x="1014413" y="2947988"/>
          <p14:tracePt t="90524" x="885825" y="2947988"/>
          <p14:tracePt t="90541" x="762000" y="2947988"/>
          <p14:tracePt t="90558" x="609600" y="2947988"/>
          <p14:tracePt t="90574" x="519113" y="2947988"/>
          <p14:tracePt t="90591" x="452438" y="2947988"/>
          <p14:tracePt t="90607" x="395288" y="2947988"/>
          <p14:tracePt t="90624" x="342900" y="2947988"/>
          <p14:tracePt t="90641" x="300038" y="2947988"/>
          <p14:tracePt t="90658" x="252413" y="2947988"/>
          <p14:tracePt t="90675" x="223838" y="2947988"/>
          <p14:tracePt t="90691" x="180975" y="2947988"/>
          <p14:tracePt t="90707" x="171450" y="2938463"/>
          <p14:tracePt t="90725" x="161925" y="2928938"/>
          <p14:tracePt t="90741" x="147638" y="2914650"/>
          <p14:tracePt t="90758" x="133350" y="2895600"/>
          <p14:tracePt t="90774" x="109538" y="2838450"/>
          <p14:tracePt t="90791" x="100013" y="2795588"/>
          <p14:tracePt t="90807" x="71438" y="2738438"/>
          <p14:tracePt t="90825" x="52388" y="2695575"/>
          <p14:tracePt t="90842" x="38100" y="2643188"/>
          <p14:tracePt t="90858" x="28575" y="2609850"/>
          <p14:tracePt t="90875" x="28575" y="2600325"/>
          <p14:tracePt t="90892" x="28575" y="2586038"/>
          <p14:tracePt t="90908" x="28575" y="2576513"/>
          <p14:tracePt t="90941" x="28575" y="2562225"/>
          <p14:tracePt t="90959" x="28575" y="2552700"/>
          <p14:tracePt t="90974" x="28575" y="2538413"/>
          <p14:tracePt t="90991" x="38100" y="2524125"/>
          <p14:tracePt t="91010" x="57150" y="2500313"/>
          <p14:tracePt t="91024" x="66675" y="2490788"/>
          <p14:tracePt t="91041" x="80963" y="2481263"/>
          <p14:tracePt t="91058" x="95250" y="2466975"/>
          <p14:tracePt t="91075" x="104775" y="2462213"/>
          <p14:tracePt t="91091" x="114300" y="2452688"/>
          <p14:tracePt t="91108" x="128588" y="2447925"/>
          <p14:tracePt t="91126" x="171450" y="2424113"/>
          <p14:tracePt t="91142" x="228600" y="2405063"/>
          <p14:tracePt t="91158" x="285750" y="2390775"/>
          <p14:tracePt t="91174" x="352425" y="2386013"/>
          <p14:tracePt t="91191" x="414338" y="2386013"/>
          <p14:tracePt t="91208" x="485775" y="2386013"/>
          <p14:tracePt t="91224" x="576263" y="2386013"/>
          <p14:tracePt t="91241" x="685800" y="2386013"/>
          <p14:tracePt t="91258" x="814388" y="2386013"/>
          <p14:tracePt t="91275" x="952500" y="2386013"/>
          <p14:tracePt t="91291" x="1109663" y="2386013"/>
          <p14:tracePt t="91309" x="1266825" y="2386013"/>
          <p14:tracePt t="91325" x="1404938" y="2386013"/>
          <p14:tracePt t="91343" x="1590675" y="2386013"/>
          <p14:tracePt t="91358" x="1714500" y="2395538"/>
          <p14:tracePt t="91375" x="1833563" y="2414588"/>
          <p14:tracePt t="91391" x="1976438" y="2438400"/>
          <p14:tracePt t="91408" x="2105025" y="2447925"/>
          <p14:tracePt t="91425" x="2233613" y="2466975"/>
          <p14:tracePt t="91442" x="2362200" y="2466975"/>
          <p14:tracePt t="91459" x="2490788" y="2466975"/>
          <p14:tracePt t="91475" x="2586038" y="2466975"/>
          <p14:tracePt t="91491" x="2686050" y="2466975"/>
          <p14:tracePt t="91508" x="2776538" y="2466975"/>
          <p14:tracePt t="91525" x="2852738" y="2466975"/>
          <p14:tracePt t="91541" x="2909888" y="2466975"/>
          <p14:tracePt t="91558" x="2990850" y="2466975"/>
          <p14:tracePt t="91575" x="3057525" y="2466975"/>
          <p14:tracePt t="91592" x="3114675" y="2476500"/>
          <p14:tracePt t="91608" x="3176588" y="2476500"/>
          <p14:tracePt t="91625" x="3238500" y="2476500"/>
          <p14:tracePt t="91642" x="3290888" y="2476500"/>
          <p14:tracePt t="91658" x="3328988" y="2476500"/>
          <p14:tracePt t="91675" x="3367088" y="2476500"/>
          <p14:tracePt t="91692" x="3400425" y="2476500"/>
          <p14:tracePt t="91708" x="3448050" y="2486025"/>
          <p14:tracePt t="91725" x="3490913" y="2495550"/>
          <p14:tracePt t="91741" x="3543300" y="2495550"/>
          <p14:tracePt t="91758" x="3576638" y="2495550"/>
          <p14:tracePt t="91775" x="3624263" y="2495550"/>
          <p14:tracePt t="91792" x="3681413" y="2495550"/>
          <p14:tracePt t="91809" x="3733800" y="2495550"/>
          <p14:tracePt t="91826" x="3786188" y="2495550"/>
          <p14:tracePt t="91841" x="3824288" y="2495550"/>
          <p14:tracePt t="91858" x="3867150" y="2495550"/>
          <p14:tracePt t="91876" x="3905250" y="2495550"/>
          <p14:tracePt t="91892" x="3933825" y="2495550"/>
          <p14:tracePt t="91909" x="3971925" y="2495550"/>
          <p14:tracePt t="91911" x="4010025" y="2495550"/>
          <p14:tracePt t="91925" x="4033838" y="2495550"/>
          <p14:tracePt t="91941" x="4124325" y="2495550"/>
          <p14:tracePt t="91959" x="4176713" y="2495550"/>
          <p14:tracePt t="91975" x="4214813" y="2495550"/>
          <p14:tracePt t="91992" x="4252913" y="2495550"/>
          <p14:tracePt t="92008" x="4286250" y="2495550"/>
          <p14:tracePt t="92026" x="4314825" y="2495550"/>
          <p14:tracePt t="92042" x="4352925" y="2495550"/>
          <p14:tracePt t="92059" x="4381500" y="2495550"/>
          <p14:tracePt t="92076" x="4410075" y="2495550"/>
          <p14:tracePt t="92092" x="4443413" y="2505075"/>
          <p14:tracePt t="92109" x="4467225" y="2509838"/>
          <p14:tracePt t="92110" x="4486275" y="2519363"/>
          <p14:tracePt t="92125" x="4519613" y="2528888"/>
          <p14:tracePt t="92142" x="4552950" y="2533650"/>
          <p14:tracePt t="92158" x="4586288" y="2543175"/>
          <p14:tracePt t="92175" x="4605338" y="2547938"/>
          <p14:tracePt t="92192" x="4619625" y="2547938"/>
          <p14:tracePt t="92209" x="4624388" y="2547938"/>
          <p14:tracePt t="92226" x="4629150" y="2557463"/>
          <p14:tracePt t="92242" x="4633913" y="2557463"/>
          <p14:tracePt t="92259" x="4648200" y="2571750"/>
          <p14:tracePt t="92275" x="4648200" y="2576513"/>
          <p14:tracePt t="92292" x="4652963" y="2590800"/>
          <p14:tracePt t="92309" x="4652963" y="2609850"/>
          <p14:tracePt t="92311" x="4652963" y="2619375"/>
          <p14:tracePt t="92325" x="4652963" y="2628900"/>
          <p14:tracePt t="92342" x="4652963" y="2671763"/>
          <p14:tracePt t="92359" x="4652963" y="2700338"/>
          <p14:tracePt t="92376" x="4652963" y="2724150"/>
          <p14:tracePt t="92392" x="4652963" y="2752725"/>
          <p14:tracePt t="92410" x="4652963" y="2781300"/>
          <p14:tracePt t="92426" x="4652963" y="2809875"/>
          <p14:tracePt t="92443" x="4652963" y="2838450"/>
          <p14:tracePt t="92459" x="4662488" y="2857500"/>
          <p14:tracePt t="92476" x="4662488" y="2862263"/>
          <p14:tracePt t="92492" x="4662488" y="2867025"/>
          <p14:tracePt t="92510" x="4662488" y="2876550"/>
          <p14:tracePt t="92526" x="4648200" y="2886075"/>
          <p14:tracePt t="92542" x="4629150" y="2886075"/>
          <p14:tracePt t="92559" x="4567238" y="2886075"/>
          <p14:tracePt t="92576" x="4476750" y="2895600"/>
          <p14:tracePt t="92592" x="4429125" y="2909888"/>
          <p14:tracePt t="92609" x="4391025" y="2928938"/>
          <p14:tracePt t="92626" x="4338638" y="2947988"/>
          <p14:tracePt t="92643" x="4295775" y="2952750"/>
          <p14:tracePt t="92660" x="4238625" y="2971800"/>
          <p14:tracePt t="92676" x="4186238" y="2981325"/>
          <p14:tracePt t="92692" x="4114800" y="2990850"/>
          <p14:tracePt t="92694" x="4081463" y="2990850"/>
          <p14:tracePt t="92709" x="4057650" y="2990850"/>
          <p14:tracePt t="92726" x="3971925" y="2990850"/>
          <p14:tracePt t="92742" x="3938588" y="2990850"/>
          <p14:tracePt t="92759" x="3871913" y="2990850"/>
          <p14:tracePt t="92776" x="3767138" y="3000375"/>
          <p14:tracePt t="92793" x="3638550" y="3000375"/>
          <p14:tracePt t="92809" x="3524250" y="3000375"/>
          <p14:tracePt t="92827" x="3405188" y="3000375"/>
          <p14:tracePt t="92843" x="3305175" y="3000375"/>
          <p14:tracePt t="92860" x="3228975" y="3000375"/>
          <p14:tracePt t="92876" x="3157538" y="3000375"/>
          <p14:tracePt t="92892" x="3105150" y="3000375"/>
          <p14:tracePt t="92895" x="3067050" y="3000375"/>
          <p14:tracePt t="92910" x="3014663" y="3000375"/>
          <p14:tracePt t="92926" x="2947988" y="3000375"/>
          <p14:tracePt t="92943" x="2862263" y="3000375"/>
          <p14:tracePt t="92959" x="2786063" y="3000375"/>
          <p14:tracePt t="92976" x="2700338" y="3000375"/>
          <p14:tracePt t="92993" x="2624138" y="3000375"/>
          <p14:tracePt t="93009" x="2557463" y="3000375"/>
          <p14:tracePt t="93027" x="2481263" y="2986088"/>
          <p14:tracePt t="93043" x="2400300" y="2967038"/>
          <p14:tracePt t="93060" x="2305050" y="2914650"/>
          <p14:tracePt t="93077" x="2233613" y="2881313"/>
          <p14:tracePt t="93078" x="2209800" y="2867025"/>
          <p14:tracePt t="93093" x="2195513" y="2857500"/>
          <p14:tracePt t="93110" x="2138363" y="2847975"/>
          <p14:tracePt t="93126" x="2085975" y="2833688"/>
          <p14:tracePt t="93143" x="2019300" y="2833688"/>
          <p14:tracePt t="93160" x="1981200" y="2833688"/>
          <p14:tracePt t="93176" x="1928813" y="2833688"/>
          <p14:tracePt t="93193" x="1905000" y="2833688"/>
          <p14:tracePt t="93210" x="1895475" y="2833688"/>
          <p14:tracePt t="93227" x="1885950" y="2833688"/>
          <p14:tracePt t="93243" x="1876425" y="2833688"/>
          <p14:tracePt t="93260" x="1871663" y="2833688"/>
          <p14:tracePt t="93277" x="1857375" y="2833688"/>
          <p14:tracePt t="93293" x="1824038" y="2833688"/>
          <p14:tracePt t="93310" x="1752600" y="2843213"/>
          <p14:tracePt t="93326" x="1685925" y="2852738"/>
          <p14:tracePt t="93343" x="1609725" y="2852738"/>
          <p14:tracePt t="93360" x="1509713" y="2852738"/>
          <p14:tracePt t="93377" x="1404938" y="2852738"/>
          <p14:tracePt t="93394" x="1323975" y="2862263"/>
          <p14:tracePt t="93410" x="1276350" y="2871788"/>
          <p14:tracePt t="93427" x="1233488" y="2881313"/>
          <p14:tracePt t="93444" x="1219200" y="2886075"/>
          <p14:tracePt t="93460" x="1209675" y="2886075"/>
          <p14:tracePt t="93493" x="1200150" y="2886075"/>
          <p14:tracePt t="93519" x="1200150" y="2890838"/>
          <p14:tracePt t="96383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C5CDAD-09F7-4807-9982-EC1525613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Covariance Intersection fuses conservatively when cross-correlations are unknown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 err="1"/>
              <a:t>Paillier</a:t>
            </a:r>
            <a:r>
              <a:rPr lang="en-AU" dirty="0"/>
              <a:t> encryption allows the homomorphic addition of cyphertexts without decryption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A11D04-5B20-42CE-BDE5-F3E2D18A0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Encrypted Fast Covariance Intersection</a:t>
            </a:r>
            <a:r>
              <a:rPr lang="en-US" dirty="0"/>
              <a:t> | Marko 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F1241-1BCC-4D23-BA18-C557CCEC2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8DB944-F192-4DCB-BCF2-DA764070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Covariance Intersection and </a:t>
            </a:r>
            <a:r>
              <a:rPr lang="en-AU" dirty="0" err="1"/>
              <a:t>Paillier</a:t>
            </a:r>
            <a:r>
              <a:rPr lang="en-AU" dirty="0"/>
              <a:t> Encryption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66E56F5-2976-40C8-83D0-4606EE749BD1}"/>
              </a:ext>
            </a:extLst>
          </p:cNvPr>
          <p:cNvGrpSpPr/>
          <p:nvPr/>
        </p:nvGrpSpPr>
        <p:grpSpPr>
          <a:xfrm>
            <a:off x="3466349" y="3743827"/>
            <a:ext cx="2211298" cy="1013828"/>
            <a:chOff x="906235" y="2146723"/>
            <a:chExt cx="2503716" cy="13032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B66248E-00CB-4944-BDD3-489B2BBEF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6235" y="2146723"/>
              <a:ext cx="2503716" cy="130320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BDDFE2-EEC8-43A4-BDA7-AFAE6F5ED56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354" y="2439208"/>
              <a:ext cx="128000" cy="11428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D55F8C-FF83-44B6-A7CD-AB920FFB19E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925" y="2869261"/>
              <a:ext cx="118857" cy="16304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D3A2EED-4228-4D36-89A2-E35FBE8A55D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8850" y="2638280"/>
              <a:ext cx="572952" cy="199619"/>
            </a:xfrm>
            <a:prstGeom prst="rect">
              <a:avLst/>
            </a:prstGeom>
          </p:spPr>
        </p:pic>
      </p:grpSp>
      <p:pic>
        <p:nvPicPr>
          <p:cNvPr id="22" name="Picture 21" descr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Mean of a random variable / vector&#10;\newcommand{\mean}[1]{\ensuremath{\hat{#1}}}&#10;&#10;\begin{document}&#10;&#10;\begin{gather*}&#10;\mean{\vec{x}} =\mat{P}\sum_{i=1}^{m}\omega_i \mat{P}_i^{-1} \mean{\vec{x}}_i\end{gather*}&#10;&#10;\end{document}" title="IguanaTex Bitmap Display">
            <a:extLst>
              <a:ext uri="{FF2B5EF4-FFF2-40B4-BE49-F238E27FC236}">
                <a16:creationId xmlns:a16="http://schemas.microsoft.com/office/drawing/2014/main" id="{09DCB24C-C53C-4CC1-B3E0-BA16E623B3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76" y="2472510"/>
            <a:ext cx="1153058" cy="390068"/>
          </a:xfrm>
          <a:prstGeom prst="rect">
            <a:avLst/>
          </a:prstGeom>
        </p:spPr>
      </p:pic>
      <p:pic>
        <p:nvPicPr>
          <p:cNvPr id="20" name="Picture 19" descr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\begin{document}&#10;&#10;\begin{gather*}&#10;\mat{P}=\left(\sum_{i=1}^{m}\omega_i \mat{P}_i^{-1}\right)^{-1}&#10;\end{gather*}&#10;&#10;\end{document}" title="IguanaTex Bitmap Display">
            <a:extLst>
              <a:ext uri="{FF2B5EF4-FFF2-40B4-BE49-F238E27FC236}">
                <a16:creationId xmlns:a16="http://schemas.microsoft.com/office/drawing/2014/main" id="{9BD91CAB-9C40-448B-B3C5-BC87AAECE16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76" y="1710106"/>
            <a:ext cx="1293178" cy="4597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D3A10A-9EFD-4586-81E0-46AC1EE6FD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06947" y="1537002"/>
            <a:ext cx="1558342" cy="1479843"/>
          </a:xfrm>
          <a:prstGeom prst="rect">
            <a:avLst/>
          </a:prstGeom>
        </p:spPr>
      </p:pic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C9590521-7844-4AD9-9C35-F2BA2250BC1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9144000" y="4533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36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813"/>
    </mc:Choice>
    <mc:Fallback>
      <p:transition spd="slow" advTm="96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479" x="1581150" y="2671763"/>
          <p14:tracePt t="9590" x="1576388" y="2676525"/>
          <p14:tracePt t="9599" x="1562100" y="2676525"/>
          <p14:tracePt t="9629" x="1562100" y="2681288"/>
          <p14:tracePt t="9639" x="1562100" y="2690813"/>
          <p14:tracePt t="9655" x="1566863" y="2714625"/>
          <p14:tracePt t="9672" x="1566863" y="2719388"/>
          <p14:tracePt t="10078" x="1571625" y="2724150"/>
          <p14:tracePt t="10093" x="1581150" y="2662238"/>
          <p14:tracePt t="10102" x="1604963" y="2571750"/>
          <p14:tracePt t="10110" x="1633538" y="2481263"/>
          <p14:tracePt t="10123" x="1643063" y="2424113"/>
          <p14:tracePt t="10139" x="1643063" y="2286000"/>
          <p14:tracePt t="10156" x="1643063" y="2205038"/>
          <p14:tracePt t="10172" x="1643063" y="2109788"/>
          <p14:tracePt t="10189" x="1671638" y="2024063"/>
          <p14:tracePt t="10422" x="1676400" y="2024063"/>
          <p14:tracePt t="10430" x="1685925" y="2019300"/>
          <p14:tracePt t="10439" x="1685925" y="2014538"/>
          <p14:tracePt t="10490" x="1671638" y="1966913"/>
          <p14:tracePt t="10506" x="1652588" y="1947863"/>
          <p14:tracePt t="10523" x="1638300" y="1914525"/>
          <p14:tracePt t="10539" x="1628775" y="1885950"/>
          <p14:tracePt t="10556" x="1609725" y="1833563"/>
          <p14:tracePt t="10572" x="1552575" y="1743075"/>
          <p14:tracePt t="10589" x="1323975" y="1685925"/>
          <p14:tracePt t="10606" x="1233488" y="1609725"/>
          <p14:tracePt t="10622" x="1128713" y="1509713"/>
          <p14:tracePt t="10640" x="1081088" y="1462088"/>
          <p14:tracePt t="10656" x="1038225" y="1428750"/>
          <p14:tracePt t="10673" x="919163" y="1395413"/>
          <p14:tracePt t="10690" x="681038" y="1343025"/>
          <p14:tracePt t="10706" x="338138" y="1323975"/>
          <p14:tracePt t="10723" x="100013" y="1281113"/>
          <p14:tracePt t="10934" x="23813" y="1381125"/>
          <p14:tracePt t="10941" x="57150" y="1395413"/>
          <p14:tracePt t="10957" x="104775" y="1423988"/>
          <p14:tracePt t="10974" x="252413" y="1495425"/>
          <p14:tracePt t="10991" x="333375" y="1538288"/>
          <p14:tracePt t="11006" x="400050" y="1557338"/>
          <p14:tracePt t="11023" x="433388" y="1576388"/>
          <p14:tracePt t="11040" x="452438" y="1576388"/>
          <p14:tracePt t="11057" x="466725" y="1576388"/>
          <p14:tracePt t="11073" x="485775" y="1576388"/>
          <p14:tracePt t="11090" x="533400" y="1576388"/>
          <p14:tracePt t="11107" x="600075" y="1576388"/>
          <p14:tracePt t="11123" x="685800" y="1576388"/>
          <p14:tracePt t="11140" x="771525" y="1576388"/>
          <p14:tracePt t="11157" x="866775" y="1576388"/>
          <p14:tracePt t="11173" x="895350" y="1576388"/>
          <p14:tracePt t="11190" x="923925" y="1576388"/>
          <p14:tracePt t="11206" x="952500" y="1576388"/>
          <p14:tracePt t="11223" x="981075" y="1576388"/>
          <p14:tracePt t="11239" x="1019175" y="1576388"/>
          <p14:tracePt t="11256" x="1071563" y="1576388"/>
          <p14:tracePt t="11273" x="1123950" y="1576388"/>
          <p14:tracePt t="11290" x="1190625" y="1571625"/>
          <p14:tracePt t="11307" x="1266825" y="1562100"/>
          <p14:tracePt t="11323" x="1343025" y="1562100"/>
          <p14:tracePt t="11340" x="1419225" y="1562100"/>
          <p14:tracePt t="11358" x="1533525" y="1562100"/>
          <p14:tracePt t="11373" x="1571625" y="1562100"/>
          <p14:tracePt t="11390" x="1676400" y="1562100"/>
          <p14:tracePt t="11406" x="1738313" y="1562100"/>
          <p14:tracePt t="11423" x="1804988" y="1562100"/>
          <p14:tracePt t="11440" x="1866900" y="1562100"/>
          <p14:tracePt t="11457" x="1933575" y="1543050"/>
          <p14:tracePt t="11473" x="1985963" y="1543050"/>
          <p14:tracePt t="11490" x="2062163" y="1528763"/>
          <p14:tracePt t="11506" x="2138363" y="1528763"/>
          <p14:tracePt t="11523" x="2243138" y="1528763"/>
          <p14:tracePt t="11542" x="2347913" y="1528763"/>
          <p14:tracePt t="11557" x="2381250" y="1528763"/>
          <p14:tracePt t="11573" x="2424113" y="1524000"/>
          <p14:tracePt t="11590" x="2438400" y="1514475"/>
          <p14:tracePt t="11606" x="2457450" y="1514475"/>
          <p14:tracePt t="11623" x="2481263" y="1500188"/>
          <p14:tracePt t="11640" x="2500313" y="1500188"/>
          <p14:tracePt t="11657" x="2543175" y="1485900"/>
          <p14:tracePt t="11674" x="2595563" y="1466850"/>
          <p14:tracePt t="11691" x="2619375" y="1462088"/>
          <p14:tracePt t="11707" x="2643188" y="1447800"/>
          <p14:tracePt t="11724" x="2652713" y="1443038"/>
          <p14:tracePt t="11740" x="2657475" y="1428750"/>
          <p14:tracePt t="11757" x="2667000" y="1414463"/>
          <p14:tracePt t="11774" x="2676525" y="1395413"/>
          <p14:tracePt t="11790" x="2690813" y="1366838"/>
          <p14:tracePt t="11807" x="2709863" y="1343025"/>
          <p14:tracePt t="11823" x="2719388" y="1319213"/>
          <p14:tracePt t="11841" x="2724150" y="1309688"/>
          <p14:tracePt t="11857" x="2724150" y="1295400"/>
          <p14:tracePt t="11874" x="2724150" y="1290638"/>
          <p14:tracePt t="11891" x="2724150" y="1281113"/>
          <p14:tracePt t="11907" x="2700338" y="1262063"/>
          <p14:tracePt t="11924" x="2676525" y="1238250"/>
          <p14:tracePt t="11942" x="2638425" y="1204913"/>
          <p14:tracePt t="11957" x="2628900" y="1204913"/>
          <p14:tracePt t="11974" x="2609850" y="1185863"/>
          <p14:tracePt t="11990" x="2590800" y="1185863"/>
          <p14:tracePt t="12008" x="2552700" y="1176338"/>
          <p14:tracePt t="12024" x="2514600" y="1166813"/>
          <p14:tracePt t="12040" x="2457450" y="1152525"/>
          <p14:tracePt t="12058" x="2395538" y="1128713"/>
          <p14:tracePt t="12074" x="2357438" y="1104900"/>
          <p14:tracePt t="12091" x="2319338" y="1085850"/>
          <p14:tracePt t="12108" x="2300288" y="1076325"/>
          <p14:tracePt t="12123" x="2238375" y="1071563"/>
          <p14:tracePt t="12125" x="2190750" y="1066800"/>
          <p14:tracePt t="12142" x="2062163" y="1042988"/>
          <p14:tracePt t="12157" x="1919288" y="1023938"/>
          <p14:tracePt t="12174" x="1790700" y="1009650"/>
          <p14:tracePt t="12190" x="1714500" y="990600"/>
          <p14:tracePt t="12208" x="1662113" y="990600"/>
          <p14:tracePt t="12224" x="1633538" y="985838"/>
          <p14:tracePt t="12241" x="1604963" y="985838"/>
          <p14:tracePt t="12258" x="1533525" y="971550"/>
          <p14:tracePt t="12274" x="1428750" y="957263"/>
          <p14:tracePt t="12291" x="1281113" y="942975"/>
          <p14:tracePt t="12308" x="1162050" y="933450"/>
          <p14:tracePt t="12324" x="1062038" y="923925"/>
          <p14:tracePt t="12341" x="1000125" y="914400"/>
          <p14:tracePt t="12357" x="928688" y="904875"/>
          <p14:tracePt t="12374" x="900113" y="900113"/>
          <p14:tracePt t="12407" x="895350" y="900113"/>
          <p14:tracePt t="12424" x="885825" y="900113"/>
          <p14:tracePt t="12441" x="866775" y="900113"/>
          <p14:tracePt t="12458" x="838200" y="900113"/>
          <p14:tracePt t="12474" x="766763" y="900113"/>
          <p14:tracePt t="12491" x="695325" y="900113"/>
          <p14:tracePt t="12508" x="647700" y="914400"/>
          <p14:tracePt t="12510" x="633413" y="923925"/>
          <p14:tracePt t="12524" x="628650" y="928688"/>
          <p14:tracePt t="12541" x="619125" y="952500"/>
          <p14:tracePt t="12558" x="595313" y="1000125"/>
          <p14:tracePt t="12574" x="590550" y="1019175"/>
          <p14:tracePt t="12592" x="576263" y="1042988"/>
          <p14:tracePt t="12607" x="566738" y="1071563"/>
          <p14:tracePt t="12624" x="552450" y="1095375"/>
          <p14:tracePt t="12642" x="552450" y="1109663"/>
          <p14:tracePt t="12674" x="552450" y="1114425"/>
          <p14:tracePt t="12691" x="552450" y="1119188"/>
          <p14:tracePt t="12708" x="561975" y="1133475"/>
          <p14:tracePt t="12724" x="571500" y="1147763"/>
          <p14:tracePt t="12742" x="590550" y="1200150"/>
          <p14:tracePt t="12758" x="614363" y="1247775"/>
          <p14:tracePt t="12774" x="638175" y="1285875"/>
          <p14:tracePt t="12791" x="652463" y="1309688"/>
          <p14:tracePt t="12808" x="671513" y="1323975"/>
          <p14:tracePt t="12825" x="690563" y="1333500"/>
          <p14:tracePt t="12841" x="709613" y="1333500"/>
          <p14:tracePt t="12858" x="738188" y="1343025"/>
          <p14:tracePt t="12875" x="790575" y="1347788"/>
          <p14:tracePt t="12892" x="895350" y="1366838"/>
          <p14:tracePt t="12908" x="1009650" y="1381125"/>
          <p14:tracePt t="12924" x="1114425" y="1400175"/>
          <p14:tracePt t="12941" x="1228725" y="1419225"/>
          <p14:tracePt t="12958" x="1247775" y="1419225"/>
          <p14:tracePt t="12975" x="1262063" y="1419225"/>
          <p14:tracePt t="12992" x="1271588" y="1423988"/>
          <p14:tracePt t="13009" x="1281113" y="1423988"/>
          <p14:tracePt t="13024" x="1314450" y="1452563"/>
          <p14:tracePt t="13041" x="1409700" y="1481138"/>
          <p14:tracePt t="13058" x="1423988" y="1481138"/>
          <p14:tracePt t="13358" x="1428750" y="1485900"/>
          <p14:tracePt t="13366" x="1428750" y="1490663"/>
          <p14:tracePt t="13375" x="1443038" y="1509713"/>
          <p14:tracePt t="13409" x="1528763" y="1538288"/>
          <p14:tracePt t="13425" x="1590675" y="1543050"/>
          <p14:tracePt t="13442" x="1657350" y="1543050"/>
          <p14:tracePt t="13459" x="1695450" y="1543050"/>
          <p14:tracePt t="13475" x="1724025" y="1543050"/>
          <p14:tracePt t="13492" x="1738313" y="1543050"/>
          <p14:tracePt t="13508" x="1743075" y="1543050"/>
          <p14:tracePt t="14253" x="1747838" y="1581150"/>
          <p14:tracePt t="14261" x="1738313" y="1714500"/>
          <p14:tracePt t="14276" x="1728788" y="1771650"/>
          <p14:tracePt t="14293" x="1728788" y="1943100"/>
          <p14:tracePt t="14310" x="1733550" y="2085975"/>
          <p14:tracePt t="14325" x="1757363" y="2219325"/>
          <p14:tracePt t="14343" x="1781175" y="2438400"/>
          <p14:tracePt t="14359" x="1828800" y="2676525"/>
          <p14:tracePt t="14376" x="1857375" y="2962275"/>
          <p14:tracePt t="14392" x="1947863" y="3257550"/>
          <p14:tracePt t="14409" x="2038350" y="3467100"/>
          <p14:tracePt t="14426" x="2095500" y="3567113"/>
          <p14:tracePt t="14443" x="2128838" y="3581400"/>
          <p14:tracePt t="14459" x="2147888" y="3581400"/>
          <p14:tracePt t="14476" x="2166938" y="3581400"/>
          <p14:tracePt t="14493" x="2176463" y="3576638"/>
          <p14:tracePt t="14525" x="2190750" y="3567113"/>
          <p14:tracePt t="14542" x="2200275" y="3562350"/>
          <p14:tracePt t="14559" x="2209800" y="3548063"/>
          <p14:tracePt t="14576" x="2219325" y="3538538"/>
          <p14:tracePt t="14609" x="2224088" y="3529013"/>
          <p14:tracePt t="14625" x="2233613" y="3509963"/>
          <p14:tracePt t="14642" x="2238375" y="3495675"/>
          <p14:tracePt t="14659" x="2238375" y="3457575"/>
          <p14:tracePt t="14676" x="2238375" y="3405188"/>
          <p14:tracePt t="14693" x="2190750" y="3276600"/>
          <p14:tracePt t="14710" x="2124075" y="3228975"/>
          <p14:tracePt t="14726" x="2028825" y="3195638"/>
          <p14:tracePt t="14742" x="1990725" y="3124200"/>
          <p14:tracePt t="14760" x="1990725" y="3105150"/>
          <p14:tracePt t="14776" x="1990725" y="3086100"/>
          <p14:tracePt t="14793" x="1990725" y="3057525"/>
          <p14:tracePt t="14809" x="1990725" y="3024188"/>
          <p14:tracePt t="14826" x="1990725" y="2995613"/>
          <p14:tracePt t="14843" x="1990725" y="2976563"/>
          <p14:tracePt t="14859" x="1990725" y="2967038"/>
          <p14:tracePt t="15085" x="1990725" y="2943225"/>
          <p14:tracePt t="15094" x="1990725" y="2881313"/>
          <p14:tracePt t="15109" x="1966913" y="2800350"/>
          <p14:tracePt t="15126" x="1919288" y="2743200"/>
          <p14:tracePt t="15143" x="1900238" y="2733675"/>
          <p14:tracePt t="15160" x="1895475" y="2728913"/>
          <p14:tracePt t="15177" x="1881188" y="2728913"/>
          <p14:tracePt t="15210" x="1876425" y="2728913"/>
          <p14:tracePt t="15243" x="1866900" y="2728913"/>
          <p14:tracePt t="15260" x="1847850" y="2728913"/>
          <p14:tracePt t="15277" x="1843088" y="2728913"/>
          <p14:tracePt t="15309" x="1833563" y="2728913"/>
          <p14:tracePt t="15343" x="1819275" y="2724150"/>
          <p14:tracePt t="15360" x="1795463" y="2709863"/>
          <p14:tracePt t="15376" x="1766888" y="2686050"/>
          <p14:tracePt t="15393" x="1690688" y="2638425"/>
          <p14:tracePt t="15410" x="1614488" y="2586038"/>
          <p14:tracePt t="15427" x="1562100" y="2528888"/>
          <p14:tracePt t="15443" x="1543050" y="2486025"/>
          <p14:tracePt t="15460" x="1538288" y="2481263"/>
          <p14:tracePt t="15477" x="1538288" y="2476500"/>
          <p14:tracePt t="15493" x="1538288" y="2471738"/>
          <p14:tracePt t="15806" x="1538288" y="2466975"/>
          <p14:tracePt t="15845" x="1538288" y="2462213"/>
          <p14:tracePt t="16478" x="1543050" y="2447925"/>
          <p14:tracePt t="16494" x="1543050" y="2443163"/>
          <p14:tracePt t="17245" x="1543050" y="2438400"/>
          <p14:tracePt t="17254" x="1543050" y="2433638"/>
          <p14:tracePt t="17270" x="1543050" y="2428875"/>
          <p14:tracePt t="17311" x="1543050" y="2419350"/>
          <p14:tracePt t="17328" x="1547813" y="2405063"/>
          <p14:tracePt t="17830" x="1552575" y="2405063"/>
          <p14:tracePt t="17838" x="1566863" y="2405063"/>
          <p14:tracePt t="17847" x="1581150" y="2405063"/>
          <p14:tracePt t="17895" x="1628775" y="2409825"/>
          <p14:tracePt t="17912" x="1633538" y="2409825"/>
          <p14:tracePt t="17950" x="1638300" y="2414588"/>
          <p14:tracePt t="17982" x="1638300" y="2419350"/>
          <p14:tracePt t="18054" x="1633538" y="2419350"/>
          <p14:tracePt t="18110" x="1628775" y="2419350"/>
          <p14:tracePt t="18127" x="1624013" y="2419350"/>
          <p14:tracePt t="20278" x="1619250" y="2419350"/>
          <p14:tracePt t="20286" x="1619250" y="2409825"/>
          <p14:tracePt t="20326" x="1619250" y="2405063"/>
          <p14:tracePt t="20358" x="1624013" y="2395538"/>
          <p14:tracePt t="20366" x="1628775" y="2395538"/>
          <p14:tracePt t="20374" x="1643063" y="2395538"/>
          <p14:tracePt t="20390" x="1652588" y="2395538"/>
          <p14:tracePt t="20398" x="1657350" y="2395538"/>
          <p14:tracePt t="20414" x="1676400" y="2395538"/>
          <p14:tracePt t="20430" x="1690688" y="2395538"/>
          <p14:tracePt t="20447" x="1719263" y="2395538"/>
          <p14:tracePt t="20464" x="1752600" y="2395538"/>
          <p14:tracePt t="20481" x="1795463" y="2395538"/>
          <p14:tracePt t="20498" x="1895475" y="2395538"/>
          <p14:tracePt t="20515" x="2038350" y="2405063"/>
          <p14:tracePt t="20531" x="2224088" y="2433638"/>
          <p14:tracePt t="20548" x="2381250" y="2457450"/>
          <p14:tracePt t="20566" x="2547938" y="2486025"/>
          <p14:tracePt t="20581" x="2586038" y="2486025"/>
          <p14:tracePt t="20597" x="2609850" y="2486025"/>
          <p14:tracePt t="20630" x="2614613" y="2486025"/>
          <p14:tracePt t="20665" x="2624138" y="2486025"/>
          <p14:tracePt t="20686" x="2628900" y="2486025"/>
          <p14:tracePt t="20709" x="2633663" y="2486025"/>
          <p14:tracePt t="20734" x="2638425" y="2486025"/>
          <p14:tracePt t="20749" x="2647950" y="2486025"/>
          <p14:tracePt t="20758" x="2652713" y="2486025"/>
          <p14:tracePt t="20766" x="2657475" y="2486025"/>
          <p14:tracePt t="20781" x="2676525" y="2486025"/>
          <p14:tracePt t="20798" x="2700338" y="2495550"/>
          <p14:tracePt t="20814" x="2762250" y="2495550"/>
          <p14:tracePt t="20831" x="2838450" y="2495550"/>
          <p14:tracePt t="20848" x="2928938" y="2495550"/>
          <p14:tracePt t="20864" x="3024188" y="2495550"/>
          <p14:tracePt t="20882" x="3119438" y="2490788"/>
          <p14:tracePt t="20898" x="3186113" y="2490788"/>
          <p14:tracePt t="20914" x="3262313" y="2490788"/>
          <p14:tracePt t="20931" x="3338513" y="2490788"/>
          <p14:tracePt t="20948" x="3433763" y="2490788"/>
          <p14:tracePt t="20964" x="3529013" y="2490788"/>
          <p14:tracePt t="20965" x="3581400" y="2495550"/>
          <p14:tracePt t="20982" x="3681413" y="2528888"/>
          <p14:tracePt t="20998" x="3748088" y="2528888"/>
          <p14:tracePt t="21014" x="3790950" y="2533650"/>
          <p14:tracePt t="21031" x="3810000" y="2543175"/>
          <p14:tracePt t="21048" x="3824288" y="2543175"/>
          <p14:tracePt t="21110" x="3814763" y="2543175"/>
          <p14:tracePt t="21117" x="3810000" y="2538413"/>
          <p14:tracePt t="21126" x="3810000" y="2514600"/>
          <p14:tracePt t="21158" x="3810000" y="2509838"/>
          <p14:tracePt t="21502" x="3810000" y="2505075"/>
          <p14:tracePt t="21653" x="3810000" y="2500313"/>
          <p14:tracePt t="21693" x="3814763" y="2500313"/>
          <p14:tracePt t="21701" x="3819525" y="2500313"/>
          <p14:tracePt t="21732" x="3833813" y="2500313"/>
          <p14:tracePt t="21749" x="3838575" y="2500313"/>
          <p14:tracePt t="21790" x="3843338" y="2500313"/>
          <p14:tracePt t="21814" x="3852863" y="2500313"/>
          <p14:tracePt t="21838" x="3857625" y="2500313"/>
          <p14:tracePt t="21885" x="3862388" y="2500313"/>
          <p14:tracePt t="21933" x="3871913" y="2500313"/>
          <p14:tracePt t="22014" x="3876675" y="2500313"/>
          <p14:tracePt t="22078" x="3881438" y="2500313"/>
          <p14:tracePt t="22678" x="3886200" y="2495550"/>
          <p14:tracePt t="22685" x="3886200" y="2490788"/>
          <p14:tracePt t="22694" x="3886200" y="2486025"/>
          <p14:tracePt t="22716" x="3886200" y="2481263"/>
          <p14:tracePt t="22774" x="3886200" y="2471738"/>
          <p14:tracePt t="28966" x="3871913" y="2471738"/>
          <p14:tracePt t="28975" x="3790950" y="2471738"/>
          <p14:tracePt t="28982" x="3752850" y="2471738"/>
          <p14:tracePt t="29022" x="3738563" y="2471738"/>
          <p14:tracePt t="29054" x="3762375" y="2443163"/>
          <p14:tracePt t="29071" x="3767138" y="2443163"/>
          <p14:tracePt t="29088" x="3771900" y="2443163"/>
          <p14:tracePt t="29358" x="3771900" y="2438400"/>
          <p14:tracePt t="29366" x="3771900" y="2433638"/>
          <p14:tracePt t="29381" x="3786188" y="2424113"/>
          <p14:tracePt t="29422" x="3819525" y="2390775"/>
          <p14:tracePt t="29438" x="3833813" y="2347913"/>
          <p14:tracePt t="29455" x="3848100" y="2324100"/>
          <p14:tracePt t="29471" x="3848100" y="2295525"/>
          <p14:tracePt t="29488" x="3867150" y="2233613"/>
          <p14:tracePt t="29505" x="3895725" y="2171700"/>
          <p14:tracePt t="29521" x="3938588" y="2076450"/>
          <p14:tracePt t="29538" x="3957638" y="1990725"/>
          <p14:tracePt t="29555" x="3967163" y="1981200"/>
          <p14:tracePt t="29654" x="3981450" y="1962150"/>
          <p14:tracePt t="29662" x="4000500" y="1943100"/>
          <p14:tracePt t="29671" x="4024313" y="1928813"/>
          <p14:tracePt t="29690" x="4033838" y="1914525"/>
          <p14:tracePt t="29705" x="4048125" y="1900238"/>
          <p14:tracePt t="29722" x="4071938" y="1876425"/>
          <p14:tracePt t="29738" x="4090988" y="1852613"/>
          <p14:tracePt t="29755" x="4100513" y="1833563"/>
          <p14:tracePt t="29772" x="4105275" y="1814513"/>
          <p14:tracePt t="29789" x="4110038" y="1795463"/>
          <p14:tracePt t="29790" x="4119563" y="1781175"/>
          <p14:tracePt t="29806" x="4119563" y="1762125"/>
          <p14:tracePt t="29822" x="4129088" y="1738313"/>
          <p14:tracePt t="29838" x="4129088" y="1714500"/>
          <p14:tracePt t="29855" x="4129088" y="1690688"/>
          <p14:tracePt t="29872" x="4129088" y="1671638"/>
          <p14:tracePt t="29889" x="4124325" y="1643063"/>
          <p14:tracePt t="29905" x="4110038" y="1619250"/>
          <p14:tracePt t="29921" x="4090988" y="1581150"/>
          <p14:tracePt t="29939" x="4062413" y="1547813"/>
          <p14:tracePt t="29955" x="4038600" y="1514475"/>
          <p14:tracePt t="29972" x="4019550" y="1490663"/>
          <p14:tracePt t="29989" x="3995738" y="1471613"/>
          <p14:tracePt t="30005" x="3976688" y="1462088"/>
          <p14:tracePt t="30022" x="3962400" y="1462088"/>
          <p14:tracePt t="30038" x="3952875" y="1457325"/>
          <p14:tracePt t="30056" x="3938588" y="1457325"/>
          <p14:tracePt t="30072" x="3900488" y="1457325"/>
          <p14:tracePt t="30089" x="3848100" y="1438275"/>
          <p14:tracePt t="30106" x="3771900" y="1438275"/>
          <p14:tracePt t="30122" x="3690938" y="1419225"/>
          <p14:tracePt t="30139" x="3600450" y="1419225"/>
          <p14:tracePt t="30156" x="3500438" y="1400175"/>
          <p14:tracePt t="30173" x="3333750" y="1400175"/>
          <p14:tracePt t="30190" x="3219450" y="1400175"/>
          <p14:tracePt t="30205" x="3119438" y="1400175"/>
          <p14:tracePt t="30222" x="3024188" y="1400175"/>
          <p14:tracePt t="30239" x="2943225" y="1400175"/>
          <p14:tracePt t="30255" x="2876550" y="1400175"/>
          <p14:tracePt t="30273" x="2819400" y="1390650"/>
          <p14:tracePt t="30289" x="2762250" y="1390650"/>
          <p14:tracePt t="30306" x="2709863" y="1390650"/>
          <p14:tracePt t="30322" x="2657475" y="1390650"/>
          <p14:tracePt t="30340" x="2590800" y="1381125"/>
          <p14:tracePt t="30355" x="2476500" y="1357313"/>
          <p14:tracePt t="30372" x="2376488" y="1357313"/>
          <p14:tracePt t="30389" x="2271713" y="1357313"/>
          <p14:tracePt t="30405" x="2205038" y="1357313"/>
          <p14:tracePt t="30422" x="2195513" y="1357313"/>
          <p14:tracePt t="30518" x="2190750" y="1357313"/>
          <p14:tracePt t="30533" x="2185988" y="1357313"/>
          <p14:tracePt t="30541" x="2181225" y="1357313"/>
          <p14:tracePt t="30556" x="2166938" y="1376363"/>
          <p14:tracePt t="30573" x="2138363" y="1433513"/>
          <p14:tracePt t="30590" x="2076450" y="1552575"/>
          <p14:tracePt t="30606" x="2047875" y="1657350"/>
          <p14:tracePt t="30622" x="2038350" y="1771650"/>
          <p14:tracePt t="30639" x="2038350" y="1885950"/>
          <p14:tracePt t="30656" x="2038350" y="2005013"/>
          <p14:tracePt t="30673" x="2052638" y="2100263"/>
          <p14:tracePt t="30690" x="2062163" y="2181225"/>
          <p14:tracePt t="30706" x="2062163" y="2257425"/>
          <p14:tracePt t="30723" x="2062163" y="2319338"/>
          <p14:tracePt t="30739" x="2071688" y="2409825"/>
          <p14:tracePt t="30756" x="2081213" y="2509838"/>
          <p14:tracePt t="30773" x="2095500" y="2652713"/>
          <p14:tracePt t="30790" x="2095500" y="2728913"/>
          <p14:tracePt t="30806" x="2095500" y="2805113"/>
          <p14:tracePt t="30823" x="2095500" y="2876550"/>
          <p14:tracePt t="30839" x="2090738" y="2947988"/>
          <p14:tracePt t="30856" x="2090738" y="3009900"/>
          <p14:tracePt t="30872" x="2090738" y="3062288"/>
          <p14:tracePt t="30889" x="2090738" y="3090863"/>
          <p14:tracePt t="30906" x="2090738" y="3109913"/>
          <p14:tracePt t="30923" x="2090738" y="3124200"/>
          <p14:tracePt t="30939" x="2090738" y="3138488"/>
          <p14:tracePt t="30957" x="2090738" y="3171825"/>
          <p14:tracePt t="30974" x="2090738" y="3200400"/>
          <p14:tracePt t="30989" x="2090738" y="3228975"/>
          <p14:tracePt t="31006" x="2090738" y="3248025"/>
          <p14:tracePt t="31022" x="2090738" y="3252788"/>
          <p14:tracePt t="31040" x="2090738" y="3262313"/>
          <p14:tracePt t="31057" x="2090738" y="3267075"/>
          <p14:tracePt t="31089" x="2100263" y="3267075"/>
          <p14:tracePt t="31107" x="2138363" y="3267075"/>
          <p14:tracePt t="31123" x="2200275" y="3262313"/>
          <p14:tracePt t="31140" x="2281238" y="3252788"/>
          <p14:tracePt t="31157" x="2395538" y="3252788"/>
          <p14:tracePt t="31173" x="2476500" y="3252788"/>
          <p14:tracePt t="31190" x="2552700" y="3252788"/>
          <p14:tracePt t="31206" x="2643188" y="3243263"/>
          <p14:tracePt t="31223" x="2714625" y="3233738"/>
          <p14:tracePt t="31239" x="2790825" y="3224213"/>
          <p14:tracePt t="31256" x="2843213" y="3224213"/>
          <p14:tracePt t="31274" x="2895600" y="3224213"/>
          <p14:tracePt t="31290" x="2933700" y="3224213"/>
          <p14:tracePt t="31306" x="2986088" y="3224213"/>
          <p14:tracePt t="31323" x="3062288" y="3224213"/>
          <p14:tracePt t="31341" x="3181350" y="3224213"/>
          <p14:tracePt t="31357" x="3228975" y="3224213"/>
          <p14:tracePt t="31373" x="3328988" y="3224213"/>
          <p14:tracePt t="31390" x="3457575" y="3224213"/>
          <p14:tracePt t="31406" x="3557588" y="3224213"/>
          <p14:tracePt t="31423" x="3629025" y="3224213"/>
          <p14:tracePt t="31440" x="3686175" y="3228975"/>
          <p14:tracePt t="31456" x="3729038" y="3238500"/>
          <p14:tracePt t="31473" x="3776663" y="3243263"/>
          <p14:tracePt t="31490" x="3838575" y="3248025"/>
          <p14:tracePt t="31507" x="3900488" y="3262313"/>
          <p14:tracePt t="31523" x="3952875" y="3262313"/>
          <p14:tracePt t="31539" x="4005263" y="3262313"/>
          <p14:tracePt t="31557" x="4048125" y="3262313"/>
          <p14:tracePt t="31573" x="4057650" y="3262313"/>
          <p14:tracePt t="31590" x="4067175" y="3262313"/>
          <p14:tracePt t="31607" x="4071938" y="3262313"/>
          <p14:tracePt t="31640" x="4076700" y="3262313"/>
          <p14:tracePt t="31657" x="4086225" y="3262313"/>
          <p14:tracePt t="31690" x="4090988" y="3262313"/>
          <p14:tracePt t="31707" x="4095750" y="3262313"/>
          <p14:tracePt t="31724" x="4100513" y="3257550"/>
          <p14:tracePt t="31740" x="4100513" y="3238500"/>
          <p14:tracePt t="31741" x="4100513" y="3233738"/>
          <p14:tracePt t="31757" x="4100513" y="3209925"/>
          <p14:tracePt t="31774" x="4100513" y="3105150"/>
          <p14:tracePt t="31790" x="4110038" y="3005138"/>
          <p14:tracePt t="31807" x="4133850" y="2857500"/>
          <p14:tracePt t="31823" x="4152900" y="2743200"/>
          <p14:tracePt t="31840" x="4162425" y="2624138"/>
          <p14:tracePt t="31857" x="4181475" y="2519363"/>
          <p14:tracePt t="31873" x="4186238" y="2424113"/>
          <p14:tracePt t="31890" x="4195763" y="2290763"/>
          <p14:tracePt t="31907" x="4195763" y="2119313"/>
          <p14:tracePt t="31924" x="4195763" y="1938338"/>
          <p14:tracePt t="31942" x="4195763" y="1614488"/>
          <p14:tracePt t="31957" x="4195763" y="1566863"/>
          <p14:tracePt t="31973" x="4205288" y="1452563"/>
          <p14:tracePt t="31990" x="4205288" y="1414463"/>
          <p14:tracePt t="32007" x="4205288" y="1404938"/>
          <p14:tracePt t="32023" x="4205288" y="1400175"/>
          <p14:tracePt t="32942" x="4210050" y="1400175"/>
          <p14:tracePt t="32951" x="4219575" y="1419225"/>
          <p14:tracePt t="32965" x="4219575" y="1423988"/>
          <p14:tracePt t="33165" x="4229100" y="1423988"/>
          <p14:tracePt t="33173" x="4243388" y="1419225"/>
          <p14:tracePt t="33208" x="4338638" y="1366838"/>
          <p14:tracePt t="33225" x="4357688" y="1357313"/>
          <p14:tracePt t="33241" x="4367213" y="1343025"/>
          <p14:tracePt t="33259" x="4367213" y="1338263"/>
          <p14:tracePt t="33275" x="4367213" y="1333500"/>
          <p14:tracePt t="33292" x="4357688" y="1333500"/>
          <p14:tracePt t="33308" x="4343400" y="1333500"/>
          <p14:tracePt t="33310" x="4338638" y="1333500"/>
          <p14:tracePt t="33326" x="4319588" y="1333500"/>
          <p14:tracePt t="33406" x="4314825" y="1328738"/>
          <p14:tracePt t="33654" x="4314825" y="1323975"/>
          <p14:tracePt t="33670" x="4305300" y="1319213"/>
          <p14:tracePt t="33677" x="4300538" y="1309688"/>
          <p14:tracePt t="33702" x="4319588" y="1290638"/>
          <p14:tracePt t="33718" x="4319588" y="1276350"/>
          <p14:tracePt t="33725" x="4310063" y="1257300"/>
          <p14:tracePt t="33742" x="4286250" y="1195388"/>
          <p14:tracePt t="33759" x="4252913" y="1119188"/>
          <p14:tracePt t="33775" x="4205288" y="1004888"/>
          <p14:tracePt t="33792" x="4081463" y="819150"/>
          <p14:tracePt t="33808" x="3895725" y="647700"/>
          <p14:tracePt t="33825" x="3762375" y="552450"/>
          <p14:tracePt t="33842" x="3648075" y="490538"/>
          <p14:tracePt t="33859" x="3543300" y="447675"/>
          <p14:tracePt t="33875" x="3505200" y="438150"/>
          <p14:tracePt t="33892" x="3467100" y="438150"/>
          <p14:tracePt t="33910" x="3362325" y="442913"/>
          <p14:tracePt t="33925" x="3286125" y="461963"/>
          <p14:tracePt t="33942" x="3176588" y="490538"/>
          <p14:tracePt t="33959" x="3038475" y="514350"/>
          <p14:tracePt t="33975" x="2867025" y="538163"/>
          <p14:tracePt t="33993" x="2738438" y="561975"/>
          <p14:tracePt t="34009" x="2662238" y="571500"/>
          <p14:tracePt t="34026" x="2614613" y="585788"/>
          <p14:tracePt t="34043" x="2600325" y="604838"/>
          <p14:tracePt t="34059" x="2590800" y="647700"/>
          <p14:tracePt t="34075" x="2590800" y="747713"/>
          <p14:tracePt t="34093" x="2686050" y="957263"/>
          <p14:tracePt t="34109" x="2833688" y="1138238"/>
          <p14:tracePt t="34125" x="3014663" y="1314450"/>
          <p14:tracePt t="34142" x="3243263" y="1509713"/>
          <p14:tracePt t="34159" x="3500438" y="1733550"/>
          <p14:tracePt t="34175" x="3729038" y="1933575"/>
          <p14:tracePt t="34192" x="3938588" y="2124075"/>
          <p14:tracePt t="34209" x="4181475" y="2314575"/>
          <p14:tracePt t="34226" x="4471988" y="2490788"/>
          <p14:tracePt t="34243" x="4729163" y="2600325"/>
          <p14:tracePt t="34259" x="4933950" y="2628900"/>
          <p14:tracePt t="34276" x="5157788" y="2628900"/>
          <p14:tracePt t="34293" x="5472113" y="2533650"/>
          <p14:tracePt t="34309" x="5591175" y="2481263"/>
          <p14:tracePt t="34325" x="5695950" y="2438400"/>
          <p14:tracePt t="34342" x="5781675" y="2409825"/>
          <p14:tracePt t="34359" x="5838825" y="2376488"/>
          <p14:tracePt t="34375" x="5867400" y="2328863"/>
          <p14:tracePt t="34392" x="5867400" y="2266950"/>
          <p14:tracePt t="34409" x="5867400" y="2190750"/>
          <p14:tracePt t="34426" x="5838825" y="2085975"/>
          <p14:tracePt t="34443" x="5757863" y="1962150"/>
          <p14:tracePt t="34459" x="5662613" y="1847850"/>
          <p14:tracePt t="34476" x="5586413" y="1795463"/>
          <p14:tracePt t="34478" x="5548313" y="1766888"/>
          <p14:tracePt t="34494" x="5519738" y="1738313"/>
          <p14:tracePt t="34509" x="5514975" y="1728788"/>
          <p14:tracePt t="34526" x="5514975" y="1709738"/>
          <p14:tracePt t="34542" x="5514975" y="1695450"/>
          <p14:tracePt t="34559" x="5548313" y="1666875"/>
          <p14:tracePt t="34576" x="5600700" y="1619250"/>
          <p14:tracePt t="34592" x="5653088" y="1590675"/>
          <p14:tracePt t="34609" x="5715000" y="1547813"/>
          <p14:tracePt t="34626" x="5791200" y="1481138"/>
          <p14:tracePt t="34642" x="5848350" y="1443038"/>
          <p14:tracePt t="34660" x="5872163" y="1419225"/>
          <p14:tracePt t="34676" x="5881688" y="1409700"/>
          <p14:tracePt t="34734" x="5895975" y="1409700"/>
          <p14:tracePt t="34742" x="5919788" y="1409700"/>
          <p14:tracePt t="34749" x="5943600" y="1409700"/>
          <p14:tracePt t="34759" x="5981700" y="1409700"/>
          <p14:tracePt t="34776" x="6076950" y="1414463"/>
          <p14:tracePt t="34793" x="6186488" y="1428750"/>
          <p14:tracePt t="34809" x="6276975" y="1428750"/>
          <p14:tracePt t="34826" x="6338888" y="1428750"/>
          <p14:tracePt t="34842" x="6415088" y="1428750"/>
          <p14:tracePt t="34859" x="6500813" y="1428750"/>
          <p14:tracePt t="34876" x="6581775" y="1428750"/>
          <p14:tracePt t="34894" x="6672263" y="1428750"/>
          <p14:tracePt t="34909" x="6710363" y="1428750"/>
          <p14:tracePt t="34926" x="6734175" y="1433513"/>
          <p14:tracePt t="34943" x="6753225" y="1438275"/>
          <p14:tracePt t="34959" x="6815138" y="1438275"/>
          <p14:tracePt t="34976" x="6896100" y="1452563"/>
          <p14:tracePt t="34993" x="6996113" y="1452563"/>
          <p14:tracePt t="35010" x="7072313" y="1452563"/>
          <p14:tracePt t="35027" x="7100888" y="1457325"/>
          <p14:tracePt t="35043" x="7115175" y="1466850"/>
          <p14:tracePt t="35059" x="7129463" y="1471613"/>
          <p14:tracePt t="35076" x="7158038" y="1495425"/>
          <p14:tracePt t="35078" x="7167563" y="1509713"/>
          <p14:tracePt t="35093" x="7191375" y="1533525"/>
          <p14:tracePt t="35110" x="7253288" y="1614488"/>
          <p14:tracePt t="35126" x="7286625" y="1666875"/>
          <p14:tracePt t="35143" x="7310438" y="1700213"/>
          <p14:tracePt t="35159" x="7329488" y="1752600"/>
          <p14:tracePt t="35177" x="7339013" y="1819275"/>
          <p14:tracePt t="35193" x="7348538" y="1909763"/>
          <p14:tracePt t="35210" x="7377113" y="2014538"/>
          <p14:tracePt t="35227" x="7400925" y="2128838"/>
          <p14:tracePt t="35243" x="7410450" y="2233613"/>
          <p14:tracePt t="35259" x="7419975" y="2333625"/>
          <p14:tracePt t="35278" x="7429500" y="2509838"/>
          <p14:tracePt t="35293" x="7429500" y="2562225"/>
          <p14:tracePt t="35310" x="7443788" y="2728913"/>
          <p14:tracePt t="35326" x="7462838" y="2828925"/>
          <p14:tracePt t="35343" x="7472363" y="2895600"/>
          <p14:tracePt t="35360" x="7491413" y="2952750"/>
          <p14:tracePt t="35377" x="7510463" y="3019425"/>
          <p14:tracePt t="35393" x="7529513" y="3095625"/>
          <p14:tracePt t="35410" x="7539038" y="3157538"/>
          <p14:tracePt t="35427" x="7548563" y="3195638"/>
          <p14:tracePt t="35443" x="7548563" y="3224213"/>
          <p14:tracePt t="35460" x="7548563" y="3228975"/>
          <p14:tracePt t="35477" x="7553325" y="3233738"/>
          <p14:tracePt t="35480" x="7553325" y="3243263"/>
          <p14:tracePt t="35493" x="7553325" y="3262313"/>
          <p14:tracePt t="35510" x="7553325" y="3281363"/>
          <p14:tracePt t="35526" x="7553325" y="3309938"/>
          <p14:tracePt t="35543" x="7553325" y="3333750"/>
          <p14:tracePt t="35589" x="7548563" y="3333750"/>
          <p14:tracePt t="35598" x="7543800" y="3333750"/>
          <p14:tracePt t="35611" x="7529513" y="3333750"/>
          <p14:tracePt t="35627" x="7477125" y="3333750"/>
          <p14:tracePt t="35643" x="7400925" y="3343275"/>
          <p14:tracePt t="35661" x="7272338" y="3352800"/>
          <p14:tracePt t="35677" x="7215188" y="3367088"/>
          <p14:tracePt t="35694" x="7029450" y="3367088"/>
          <p14:tracePt t="35710" x="6905625" y="3367088"/>
          <p14:tracePt t="35727" x="6781800" y="3367088"/>
          <p14:tracePt t="35743" x="6638925" y="3367088"/>
          <p14:tracePt t="35760" x="6429375" y="3367088"/>
          <p14:tracePt t="35776" x="6305550" y="3367088"/>
          <p14:tracePt t="35793" x="6205538" y="3367088"/>
          <p14:tracePt t="35810" x="6119813" y="3367088"/>
          <p14:tracePt t="35827" x="6048375" y="3376613"/>
          <p14:tracePt t="35844" x="5967413" y="3390900"/>
          <p14:tracePt t="35860" x="5867400" y="3395663"/>
          <p14:tracePt t="35877" x="5691188" y="3395663"/>
          <p14:tracePt t="35894" x="5581650" y="3395663"/>
          <p14:tracePt t="35910" x="5476875" y="3395663"/>
          <p14:tracePt t="35927" x="5414963" y="3395663"/>
          <p14:tracePt t="35944" x="5362575" y="3395663"/>
          <p14:tracePt t="35961" x="5324475" y="3395663"/>
          <p14:tracePt t="35977" x="5295900" y="3395663"/>
          <p14:tracePt t="35993" x="5262563" y="3395663"/>
          <p14:tracePt t="36011" x="5257800" y="3395663"/>
          <p14:tracePt t="36028" x="5238750" y="3390900"/>
          <p14:tracePt t="36044" x="5233988" y="3376613"/>
          <p14:tracePt t="36061" x="5224463" y="3324225"/>
          <p14:tracePt t="36078" x="5195888" y="3248025"/>
          <p14:tracePt t="36094" x="5176838" y="3157538"/>
          <p14:tracePt t="36110" x="5143500" y="3024188"/>
          <p14:tracePt t="36127" x="5133975" y="2881313"/>
          <p14:tracePt t="36144" x="5119688" y="2690813"/>
          <p14:tracePt t="36161" x="5119688" y="2524125"/>
          <p14:tracePt t="36177" x="5119688" y="2376488"/>
          <p14:tracePt t="36194" x="5119688" y="2219325"/>
          <p14:tracePt t="36210" x="5119688" y="2119313"/>
          <p14:tracePt t="36228" x="5133975" y="2038350"/>
          <p14:tracePt t="36229" x="5133975" y="2024063"/>
          <p14:tracePt t="36244" x="5133975" y="2000250"/>
          <p14:tracePt t="36262" x="5133975" y="1947863"/>
          <p14:tracePt t="36278" x="5133975" y="1895475"/>
          <p14:tracePt t="36294" x="5133975" y="1843088"/>
          <p14:tracePt t="36311" x="5133975" y="1776413"/>
          <p14:tracePt t="36327" x="5133975" y="1714500"/>
          <p14:tracePt t="36343" x="5133975" y="1685925"/>
          <p14:tracePt t="36361" x="5138738" y="1652588"/>
          <p14:tracePt t="36378" x="5143500" y="1638300"/>
          <p14:tracePt t="36394" x="5148263" y="1614488"/>
          <p14:tracePt t="36411" x="5148263" y="1590675"/>
          <p14:tracePt t="36413" x="5148263" y="1581150"/>
          <p14:tracePt t="36428" x="5148263" y="1566863"/>
          <p14:tracePt t="36444" x="5148263" y="1547813"/>
          <p14:tracePt t="36462" x="5148263" y="1528763"/>
          <p14:tracePt t="36477" x="5148263" y="1519238"/>
          <p14:tracePt t="36494" x="5157788" y="1495425"/>
          <p14:tracePt t="36512" x="5157788" y="1485900"/>
          <p14:tracePt t="36528" x="5172075" y="1466850"/>
          <p14:tracePt t="36544" x="5172075" y="1452563"/>
          <p14:tracePt t="36562" x="5176838" y="1447800"/>
          <p14:tracePt t="36578" x="5181600" y="1443038"/>
          <p14:tracePt t="36594" x="5181600" y="1438275"/>
          <p14:tracePt t="36610" x="5195888" y="1433513"/>
          <p14:tracePt t="36627" x="5210175" y="1423988"/>
          <p14:tracePt t="36644" x="5229225" y="1419225"/>
          <p14:tracePt t="36662" x="5267325" y="1404938"/>
          <p14:tracePt t="36678" x="5281613" y="1400175"/>
          <p14:tracePt t="36694" x="5291138" y="1395413"/>
          <p14:tracePt t="36711" x="5310188" y="1395413"/>
          <p14:tracePt t="36728" x="5338763" y="1395413"/>
          <p14:tracePt t="36744" x="5372100" y="1395413"/>
          <p14:tracePt t="36761" x="5400675" y="1395413"/>
          <p14:tracePt t="36778" x="5438775" y="1395413"/>
          <p14:tracePt t="36795" x="5472113" y="1390650"/>
          <p14:tracePt t="36811" x="5510213" y="1381125"/>
          <p14:tracePt t="36827" x="5572125" y="1371600"/>
          <p14:tracePt t="36845" x="5681663" y="1371600"/>
          <p14:tracePt t="36861" x="5776913" y="1362075"/>
          <p14:tracePt t="36877" x="5876925" y="1362075"/>
          <p14:tracePt t="36894" x="5957888" y="1362075"/>
          <p14:tracePt t="36911" x="6038850" y="1362075"/>
          <p14:tracePt t="36928" x="6124575" y="1366838"/>
          <p14:tracePt t="36944" x="6176963" y="1376363"/>
          <p14:tracePt t="36961" x="6229350" y="1376363"/>
          <p14:tracePt t="36978" x="6305550" y="1376363"/>
          <p14:tracePt t="36995" x="6381750" y="1376363"/>
          <p14:tracePt t="36997" x="6424613" y="1376363"/>
          <p14:tracePt t="37011" x="6472238" y="1371600"/>
          <p14:tracePt t="37029" x="6557963" y="1362075"/>
          <p14:tracePt t="37031" x="6600825" y="1347788"/>
          <p14:tracePt t="37045" x="6653213" y="1347788"/>
          <p14:tracePt t="37061" x="6691313" y="1347788"/>
          <p14:tracePt t="37078" x="6743700" y="1347788"/>
          <p14:tracePt t="37095" x="6810375" y="1362075"/>
          <p14:tracePt t="37112" x="6891338" y="1404938"/>
          <p14:tracePt t="37128" x="6996113" y="1447800"/>
          <p14:tracePt t="37145" x="7086600" y="1466850"/>
          <p14:tracePt t="37162" x="7153275" y="1476375"/>
          <p14:tracePt t="37179" x="7172325" y="1476375"/>
          <p14:tracePt t="37194" x="7186613" y="1476375"/>
          <p14:tracePt t="37789" x="7191375" y="1476375"/>
          <p14:tracePt t="37797" x="7196138" y="1514475"/>
          <p14:tracePt t="37845" x="7138988" y="1671638"/>
          <p14:tracePt t="37862" x="7119938" y="1709738"/>
          <p14:tracePt t="37878" x="7086600" y="1752600"/>
          <p14:tracePt t="37895" x="7077075" y="1790700"/>
          <p14:tracePt t="37912" x="7072313" y="1800225"/>
          <p14:tracePt t="38166" x="7062788" y="1804988"/>
          <p14:tracePt t="38174" x="7058025" y="1809750"/>
          <p14:tracePt t="38213" x="7053263" y="1809750"/>
          <p14:tracePt t="38246" x="7048500" y="1809750"/>
          <p14:tracePt t="38317" x="7048500" y="1814513"/>
          <p14:tracePt t="38358" x="7048500" y="1824038"/>
          <p14:tracePt t="38365" x="7053263" y="1824038"/>
          <p14:tracePt t="38374" x="7058025" y="1833563"/>
          <p14:tracePt t="38381" x="7067550" y="1843088"/>
          <p14:tracePt t="38395" x="7067550" y="1847850"/>
          <p14:tracePt t="38429" x="7077075" y="1847850"/>
          <p14:tracePt t="38462" x="7086600" y="1847850"/>
          <p14:tracePt t="38496" x="7096125" y="1847850"/>
          <p14:tracePt t="38574" x="7091363" y="1847850"/>
          <p14:tracePt t="38590" x="7086600" y="1847850"/>
          <p14:tracePt t="38598" x="7081838" y="1847850"/>
          <p14:tracePt t="38613" x="7067550" y="1847850"/>
          <p14:tracePt t="38629" x="7029450" y="1847850"/>
          <p14:tracePt t="38645" x="7000875" y="1847850"/>
          <p14:tracePt t="38662" x="6981825" y="1847850"/>
          <p14:tracePt t="38679" x="6967538" y="1847850"/>
          <p14:tracePt t="38696" x="6962775" y="1847850"/>
          <p14:tracePt t="38713" x="6958013" y="1847850"/>
          <p14:tracePt t="38765" x="6953250" y="1847850"/>
          <p14:tracePt t="38782" x="6943725" y="1847850"/>
          <p14:tracePt t="38790" x="6938963" y="1847850"/>
          <p14:tracePt t="38798" x="6934200" y="1847850"/>
          <p14:tracePt t="38815" x="6924675" y="1847850"/>
          <p14:tracePt t="38829" x="6915150" y="1847850"/>
          <p14:tracePt t="38846" x="6910388" y="1847850"/>
          <p14:tracePt t="38862" x="6896100" y="1847850"/>
          <p14:tracePt t="38880" x="6891338" y="1847850"/>
          <p14:tracePt t="38897" x="6881813" y="1847850"/>
          <p14:tracePt t="38930" x="6862763" y="1847850"/>
          <p14:tracePt t="38946" x="6843713" y="1847850"/>
          <p14:tracePt t="38963" x="6815138" y="1847850"/>
          <p14:tracePt t="38980" x="6786563" y="1847850"/>
          <p14:tracePt t="38996" x="6767513" y="1847850"/>
          <p14:tracePt t="38997" x="6757988" y="1847850"/>
          <p14:tracePt t="39013" x="6743700" y="1847850"/>
          <p14:tracePt t="39029" x="6710363" y="1847850"/>
          <p14:tracePt t="39046" x="6681788" y="1857375"/>
          <p14:tracePt t="39063" x="6657975" y="1857375"/>
          <p14:tracePt t="39079" x="6638925" y="1862138"/>
          <p14:tracePt t="39097" x="6629400" y="1862138"/>
          <p14:tracePt t="39113" x="6605588" y="1871663"/>
          <p14:tracePt t="39130" x="6591300" y="1876425"/>
          <p14:tracePt t="39146" x="6562725" y="1885950"/>
          <p14:tracePt t="39163" x="6534150" y="1890713"/>
          <p14:tracePt t="39180" x="6505575" y="1905000"/>
          <p14:tracePt t="39198" x="6481763" y="1924050"/>
          <p14:tracePt t="39213" x="6467475" y="1924050"/>
          <p14:tracePt t="39230" x="6438900" y="1938338"/>
          <p14:tracePt t="39246" x="6400800" y="1952625"/>
          <p14:tracePt t="39263" x="6372225" y="1966913"/>
          <p14:tracePt t="39279" x="6343650" y="1976438"/>
          <p14:tracePt t="39297" x="6319838" y="1976438"/>
          <p14:tracePt t="39313" x="6300788" y="1981200"/>
          <p14:tracePt t="39330" x="6286500" y="1985963"/>
          <p14:tracePt t="39347" x="6272213" y="1995488"/>
          <p14:tracePt t="39363" x="6267450" y="2000250"/>
          <p14:tracePt t="39380" x="6253163" y="2005013"/>
          <p14:tracePt t="39397" x="6243638" y="2014538"/>
          <p14:tracePt t="39398" x="6234113" y="2014538"/>
          <p14:tracePt t="39413" x="6224588" y="2019300"/>
          <p14:tracePt t="39430" x="6200775" y="2038350"/>
          <p14:tracePt t="39447" x="6186488" y="2043113"/>
          <p14:tracePt t="39463" x="6167438" y="2057400"/>
          <p14:tracePt t="39480" x="6134100" y="2066925"/>
          <p14:tracePt t="39497" x="6100763" y="2076450"/>
          <p14:tracePt t="39514" x="6072188" y="2085975"/>
          <p14:tracePt t="39530" x="6048375" y="2100263"/>
          <p14:tracePt t="39547" x="6024563" y="2109788"/>
          <p14:tracePt t="39563" x="6010275" y="2114550"/>
          <p14:tracePt t="39580" x="5995988" y="2124075"/>
          <p14:tracePt t="39582" x="5981700" y="2128838"/>
          <p14:tracePt t="39598" x="5962650" y="2143125"/>
          <p14:tracePt t="39630" x="5934075" y="2162175"/>
          <p14:tracePt t="39646" x="5915025" y="2176463"/>
          <p14:tracePt t="39663" x="5891213" y="2190750"/>
          <p14:tracePt t="39680" x="5867400" y="2209800"/>
          <p14:tracePt t="39697" x="5838825" y="2228850"/>
          <p14:tracePt t="39714" x="5819775" y="2247900"/>
          <p14:tracePt t="39731" x="5795963" y="2262188"/>
          <p14:tracePt t="39747" x="5772150" y="2286000"/>
          <p14:tracePt t="39764" x="5753100" y="2305050"/>
          <p14:tracePt t="39781" x="5715000" y="2333625"/>
          <p14:tracePt t="39783" x="5705475" y="2343150"/>
          <p14:tracePt t="39797" x="5686425" y="2362200"/>
          <p14:tracePt t="39814" x="5643563" y="2400300"/>
          <p14:tracePt t="39830" x="5629275" y="2419350"/>
          <p14:tracePt t="39847" x="5610225" y="2443163"/>
          <p14:tracePt t="39863" x="5586413" y="2476500"/>
          <p14:tracePt t="39881" x="5567363" y="2495550"/>
          <p14:tracePt t="39897" x="5553075" y="2528888"/>
          <p14:tracePt t="39913" x="5543550" y="2557463"/>
          <p14:tracePt t="39931" x="5529263" y="2590800"/>
          <p14:tracePt t="39947" x="5529263" y="2609850"/>
          <p14:tracePt t="39964" x="5529263" y="2628900"/>
          <p14:tracePt t="39982" x="5529263" y="2657475"/>
          <p14:tracePt t="39997" x="5529263" y="2676525"/>
          <p14:tracePt t="40014" x="5529263" y="2681288"/>
          <p14:tracePt t="40031" x="5529263" y="2695575"/>
          <p14:tracePt t="40047" x="5529263" y="2709863"/>
          <p14:tracePt t="40063" x="5529263" y="2714625"/>
          <p14:tracePt t="40080" x="5534025" y="2719388"/>
          <p14:tracePt t="40097" x="5543550" y="2728913"/>
          <p14:tracePt t="40114" x="5543550" y="2733675"/>
          <p14:tracePt t="40130" x="5548313" y="2738438"/>
          <p14:tracePt t="40147" x="5557838" y="2747963"/>
          <p14:tracePt t="40164" x="5567363" y="2747963"/>
          <p14:tracePt t="40182" x="5581650" y="2747963"/>
          <p14:tracePt t="40197" x="5591175" y="2747963"/>
          <p14:tracePt t="40214" x="5614988" y="2747963"/>
          <p14:tracePt t="40231" x="5624513" y="2747963"/>
          <p14:tracePt t="40247" x="5643563" y="2747963"/>
          <p14:tracePt t="40264" x="5681663" y="2747963"/>
          <p14:tracePt t="40280" x="5715000" y="2743200"/>
          <p14:tracePt t="40297" x="5734050" y="2743200"/>
          <p14:tracePt t="40314" x="5753100" y="2733675"/>
          <p14:tracePt t="40330" x="5776913" y="2728913"/>
          <p14:tracePt t="40348" x="5795963" y="2719388"/>
          <p14:tracePt t="40364" x="5819775" y="2714625"/>
          <p14:tracePt t="40365" x="5834063" y="2705100"/>
          <p14:tracePt t="40381" x="5857875" y="2681288"/>
          <p14:tracePt t="40397" x="5881688" y="2676525"/>
          <p14:tracePt t="40414" x="5900738" y="2671763"/>
          <p14:tracePt t="40430" x="5919788" y="2662238"/>
          <p14:tracePt t="40447" x="5948363" y="2647950"/>
          <p14:tracePt t="40464" x="5976938" y="2628900"/>
          <p14:tracePt t="40481" x="6029325" y="2595563"/>
          <p14:tracePt t="40498" x="6076950" y="2571750"/>
          <p14:tracePt t="40514" x="6129338" y="2538413"/>
          <p14:tracePt t="40530" x="6181725" y="2524125"/>
          <p14:tracePt t="40548" x="6224588" y="2505075"/>
          <p14:tracePt t="40564" x="6267450" y="2486025"/>
          <p14:tracePt t="40565" x="6291263" y="2486025"/>
          <p14:tracePt t="40581" x="6334125" y="2471738"/>
          <p14:tracePt t="40597" x="6367463" y="2452688"/>
          <p14:tracePt t="40614" x="6424613" y="2424113"/>
          <p14:tracePt t="40631" x="6491288" y="2386013"/>
          <p14:tracePt t="40648" x="6553200" y="2347913"/>
          <p14:tracePt t="40664" x="6605588" y="2328863"/>
          <p14:tracePt t="40681" x="6667500" y="2305050"/>
          <p14:tracePt t="40697" x="6715125" y="2276475"/>
          <p14:tracePt t="40714" x="6772275" y="2238375"/>
          <p14:tracePt t="40731" x="6829425" y="2219325"/>
          <p14:tracePt t="40747" x="6881813" y="2200275"/>
          <p14:tracePt t="40764" x="6934200" y="2171700"/>
          <p14:tracePt t="40781" x="6962775" y="2157413"/>
          <p14:tracePt t="40797" x="6981825" y="2147888"/>
          <p14:tracePt t="40814" x="6996113" y="2133600"/>
          <p14:tracePt t="40831" x="7019925" y="2109788"/>
          <p14:tracePt t="40847" x="7034213" y="2100263"/>
          <p14:tracePt t="40864" x="7038975" y="2090738"/>
          <p14:tracePt t="40897" x="7038975" y="2085975"/>
          <p14:tracePt t="40942" x="7038975" y="2081213"/>
          <p14:tracePt t="40974" x="7029450" y="2081213"/>
          <p14:tracePt t="40989" x="7019925" y="2081213"/>
          <p14:tracePt t="41005" x="7019925" y="2085975"/>
          <p14:tracePt t="41102" x="7019925" y="2090738"/>
          <p14:tracePt t="41166" x="7000875" y="2081213"/>
          <p14:tracePt t="41174" x="6962775" y="2081213"/>
          <p14:tracePt t="41182" x="6929438" y="2076450"/>
          <p14:tracePt t="41198" x="6819900" y="2062163"/>
          <p14:tracePt t="41215" x="6672263" y="2028825"/>
          <p14:tracePt t="41231" x="6581775" y="1995488"/>
          <p14:tracePt t="41248" x="6548438" y="1971675"/>
          <p14:tracePt t="41264" x="6524625" y="1943100"/>
          <p14:tracePt t="41282" x="6524625" y="1928813"/>
          <p14:tracePt t="41299" x="6524625" y="1924050"/>
          <p14:tracePt t="41331" x="6524625" y="1919288"/>
          <p14:tracePt t="41349" x="6524625" y="1905000"/>
          <p14:tracePt t="41365" x="6519863" y="1885950"/>
          <p14:tracePt t="41382" x="6477000" y="1785938"/>
          <p14:tracePt t="41398" x="6434138" y="1733550"/>
          <p14:tracePt t="41415" x="6400800" y="1700213"/>
          <p14:tracePt t="41431" x="6372225" y="1685925"/>
          <p14:tracePt t="41449" x="6338888" y="1676400"/>
          <p14:tracePt t="41465" x="6310313" y="1666875"/>
          <p14:tracePt t="41482" x="6267450" y="1652588"/>
          <p14:tracePt t="41499" x="6215063" y="1633538"/>
          <p14:tracePt t="41515" x="6176963" y="1619250"/>
          <p14:tracePt t="41532" x="6138863" y="1609725"/>
          <p14:tracePt t="41548" x="6100763" y="1600200"/>
          <p14:tracePt t="41565" x="6048375" y="1590675"/>
          <p14:tracePt t="41582" x="6000750" y="1590675"/>
          <p14:tracePt t="41598" x="5957888" y="1590675"/>
          <p14:tracePt t="41615" x="5915025" y="1590675"/>
          <p14:tracePt t="41631" x="5876925" y="1590675"/>
          <p14:tracePt t="41648" x="5838825" y="1604963"/>
          <p14:tracePt t="41665" x="5805488" y="1624013"/>
          <p14:tracePt t="41682" x="5795963" y="1643063"/>
          <p14:tracePt t="41699" x="5786438" y="1666875"/>
          <p14:tracePt t="41715" x="5767388" y="1709738"/>
          <p14:tracePt t="41732" x="5767388" y="1762125"/>
          <p14:tracePt t="41748" x="5757863" y="1809750"/>
          <p14:tracePt t="41766" x="5757863" y="1919288"/>
          <p14:tracePt t="41781" x="5767388" y="1995488"/>
          <p14:tracePt t="41799" x="5800725" y="2095500"/>
          <p14:tracePt t="41815" x="5848350" y="2195513"/>
          <p14:tracePt t="41832" x="5895975" y="2281238"/>
          <p14:tracePt t="41848" x="5934075" y="2347913"/>
          <p14:tracePt t="41865" x="5976938" y="2414588"/>
          <p14:tracePt t="41882" x="6000750" y="2462213"/>
          <p14:tracePt t="41898" x="6034088" y="2514600"/>
          <p14:tracePt t="41915" x="6057900" y="2557463"/>
          <p14:tracePt t="41932" x="6086475" y="2619375"/>
          <p14:tracePt t="41949" x="6124575" y="2705100"/>
          <p14:tracePt t="41965" x="6153150" y="2752725"/>
          <p14:tracePt t="41982" x="6200775" y="2814638"/>
          <p14:tracePt t="42000" x="6253163" y="2876550"/>
          <p14:tracePt t="42015" x="6296025" y="2909888"/>
          <p14:tracePt t="42032" x="6334125" y="2928938"/>
          <p14:tracePt t="42049" x="6353175" y="2928938"/>
          <p14:tracePt t="42066" x="6362700" y="2928938"/>
          <p14:tracePt t="42082" x="6400800" y="2900363"/>
          <p14:tracePt t="42099" x="6443663" y="2805113"/>
          <p14:tracePt t="42116" x="6477000" y="2638425"/>
          <p14:tracePt t="42132" x="6486525" y="2538413"/>
          <p14:tracePt t="42134" x="6496050" y="2509838"/>
          <p14:tracePt t="42150" x="6496050" y="2481263"/>
          <p14:tracePt t="42165" x="6496050" y="2471738"/>
          <p14:tracePt t="42238" x="6496050" y="2462213"/>
          <p14:tracePt t="42246" x="6496050" y="2457450"/>
          <p14:tracePt t="42254" x="6496050" y="2452688"/>
          <p14:tracePt t="42265" x="6496050" y="2447925"/>
          <p14:tracePt t="42282" x="6496050" y="2433638"/>
          <p14:tracePt t="42389" x="6500813" y="2428875"/>
          <p14:tracePt t="42398" x="6505575" y="2424113"/>
          <p14:tracePt t="42415" x="6519863" y="2424113"/>
          <p14:tracePt t="42433" x="6538913" y="2419350"/>
          <p14:tracePt t="42449" x="6548438" y="2414588"/>
          <p14:tracePt t="42482" x="6557963" y="2409825"/>
          <p14:tracePt t="42499" x="6557963" y="2400300"/>
          <p14:tracePt t="42516" x="6557963" y="2395538"/>
          <p14:tracePt t="42758" x="6567488" y="2400300"/>
          <p14:tracePt t="42766" x="6572250" y="2400300"/>
          <p14:tracePt t="42799" x="6691313" y="2386013"/>
          <p14:tracePt t="42816" x="6748463" y="2347913"/>
          <p14:tracePt t="42833" x="6791325" y="2286000"/>
          <p14:tracePt t="42850" x="6796088" y="2266950"/>
          <p14:tracePt t="42883" x="6796088" y="2262188"/>
          <p14:tracePt t="42949" x="6796088" y="2252663"/>
          <p14:tracePt t="42973" x="6796088" y="2247900"/>
          <p14:tracePt t="43078" x="6791325" y="2247900"/>
          <p14:tracePt t="43085" x="6791325" y="2233613"/>
          <p14:tracePt t="43099" x="6791325" y="2228850"/>
          <p14:tracePt t="43116" x="6791325" y="2205038"/>
          <p14:tracePt t="43118" x="6791325" y="2195513"/>
          <p14:tracePt t="43133" x="6796088" y="2190750"/>
          <p14:tracePt t="43150" x="6824663" y="2176463"/>
          <p14:tracePt t="43166" x="6843713" y="2166938"/>
          <p14:tracePt t="43183" x="6848475" y="2138363"/>
          <p14:tracePt t="43200" x="6867525" y="2100263"/>
          <p14:tracePt t="43216" x="6877050" y="2066925"/>
          <p14:tracePt t="43233" x="6886575" y="2043113"/>
          <p14:tracePt t="43250" x="6886575" y="2024063"/>
          <p14:tracePt t="43267" x="6886575" y="1985963"/>
          <p14:tracePt t="43283" x="6886575" y="1947863"/>
          <p14:tracePt t="43300" x="6886575" y="1924050"/>
          <p14:tracePt t="43317" x="6881813" y="1909763"/>
          <p14:tracePt t="43334" x="6877050" y="1905000"/>
          <p14:tracePt t="43350" x="6872288" y="1905000"/>
          <p14:tracePt t="43366" x="6867525" y="1905000"/>
          <p14:tracePt t="43383" x="6862763" y="1900238"/>
          <p14:tracePt t="43494" x="6881813" y="1890713"/>
          <p14:tracePt t="43502" x="6915150" y="1881188"/>
          <p14:tracePt t="43510" x="6948488" y="1871663"/>
          <p14:tracePt t="43518" x="7000875" y="1852613"/>
          <p14:tracePt t="43533" x="7062788" y="1838325"/>
          <p14:tracePt t="43550" x="7091363" y="1824038"/>
          <p14:tracePt t="43566" x="7119938" y="1824038"/>
          <p14:tracePt t="43583" x="7138988" y="1824038"/>
          <p14:tracePt t="43600" x="7167563" y="1824038"/>
          <p14:tracePt t="43617" x="7210425" y="1824038"/>
          <p14:tracePt t="43633" x="7272338" y="1838325"/>
          <p14:tracePt t="43650" x="7319963" y="1852613"/>
          <p14:tracePt t="43667" x="7343775" y="1857375"/>
          <p14:tracePt t="43683" x="7353300" y="1857375"/>
          <p14:tracePt t="43718" x="7358063" y="1862138"/>
          <p14:tracePt t="43733" x="7362825" y="1862138"/>
          <p14:tracePt t="43750" x="7367588" y="1862138"/>
          <p14:tracePt t="43766" x="7377113" y="1862138"/>
          <p14:tracePt t="43800" x="7381875" y="1862138"/>
          <p14:tracePt t="43816" x="7396163" y="1862138"/>
          <p14:tracePt t="43833" x="7424738" y="1862138"/>
          <p14:tracePt t="43851" x="7472363" y="1862138"/>
          <p14:tracePt t="43867" x="7510463" y="1871663"/>
          <p14:tracePt t="43883" x="7524750" y="1876425"/>
          <p14:tracePt t="43900" x="7534275" y="1885950"/>
          <p14:tracePt t="46429" x="7481888" y="1938338"/>
          <p14:tracePt t="46438" x="7396163" y="1976438"/>
          <p14:tracePt t="46469" x="6648450" y="2090738"/>
          <p14:tracePt t="46486" x="6234113" y="2152650"/>
          <p14:tracePt t="46502" x="5981700" y="2195513"/>
          <p14:tracePt t="46519" x="5891213" y="2219325"/>
          <p14:tracePt t="46536" x="5862638" y="2228850"/>
          <p14:tracePt t="46553" x="5853113" y="2243138"/>
          <p14:tracePt t="46569" x="5853113" y="2252663"/>
          <p14:tracePt t="46586" x="5867400" y="2257425"/>
          <p14:tracePt t="46602" x="5872163" y="2257425"/>
          <p14:tracePt t="46619" x="5876925" y="2257425"/>
          <p14:tracePt t="46652" x="5881688" y="2262188"/>
          <p14:tracePt t="46669" x="5881688" y="2290763"/>
          <p14:tracePt t="46686" x="5881688" y="2366963"/>
          <p14:tracePt t="46702" x="5891213" y="2462213"/>
          <p14:tracePt t="46720" x="5910263" y="2547938"/>
          <p14:tracePt t="46736" x="5934075" y="2586038"/>
          <p14:tracePt t="46752" x="5962650" y="2595563"/>
          <p14:tracePt t="46769" x="5981700" y="2595563"/>
          <p14:tracePt t="46786" x="6005513" y="2590800"/>
          <p14:tracePt t="46802" x="6034088" y="2576513"/>
          <p14:tracePt t="46819" x="6086475" y="2566988"/>
          <p14:tracePt t="46836" x="6153150" y="2557463"/>
          <p14:tracePt t="46854" x="6219825" y="2547938"/>
          <p14:tracePt t="46869" x="6248400" y="2543175"/>
          <p14:tracePt t="46886" x="6276975" y="2543175"/>
          <p14:tracePt t="46903" x="6329363" y="2533650"/>
          <p14:tracePt t="46919" x="6396038" y="2524125"/>
          <p14:tracePt t="46936" x="6434138" y="2514600"/>
          <p14:tracePt t="46953" x="6448425" y="2509838"/>
          <p14:tracePt t="46969" x="6462713" y="2505075"/>
          <p14:tracePt t="46986" x="6472238" y="2500313"/>
          <p14:tracePt t="47002" x="6472238" y="2495550"/>
          <p14:tracePt t="47019" x="6477000" y="2495550"/>
          <p14:tracePt t="47037" x="6481763" y="2490788"/>
          <p14:tracePt t="47054" x="6481763" y="2481263"/>
          <p14:tracePt t="47070" x="6481763" y="2471738"/>
          <p14:tracePt t="47086" x="6481763" y="2462213"/>
          <p14:tracePt t="47103" x="6486525" y="2447925"/>
          <p14:tracePt t="47119" x="6500813" y="2428875"/>
          <p14:tracePt t="47137" x="6505575" y="2409825"/>
          <p14:tracePt t="47153" x="6519863" y="2390775"/>
          <p14:tracePt t="47170" x="6534150" y="2376488"/>
          <p14:tracePt t="47187" x="6534150" y="2371725"/>
          <p14:tracePt t="47222" x="6534150" y="2362200"/>
          <p14:tracePt t="47236" x="6538913" y="2362200"/>
          <p14:tracePt t="47270" x="6538913" y="2357438"/>
          <p14:tracePt t="47287" x="6538913" y="2352675"/>
          <p14:tracePt t="47303" x="6538913" y="2347913"/>
          <p14:tracePt t="47320" x="6543675" y="2343150"/>
          <p14:tracePt t="47337" x="6548438" y="2343150"/>
          <p14:tracePt t="47353" x="6548438" y="2324100"/>
          <p14:tracePt t="47370" x="6557963" y="2314575"/>
          <p14:tracePt t="47387" x="6557963" y="2295525"/>
          <p14:tracePt t="47404" x="6567488" y="2276475"/>
          <p14:tracePt t="47420" x="6572250" y="2266950"/>
          <p14:tracePt t="47436" x="6577013" y="2252663"/>
          <p14:tracePt t="47453" x="6577013" y="2238375"/>
          <p14:tracePt t="47469" x="6586538" y="2228850"/>
          <p14:tracePt t="47486" x="6586538" y="2209800"/>
          <p14:tracePt t="47503" x="6586538" y="2195513"/>
          <p14:tracePt t="47521" x="6591300" y="2185988"/>
          <p14:tracePt t="47536" x="6591300" y="2162175"/>
          <p14:tracePt t="47553" x="6591300" y="2152650"/>
          <p14:tracePt t="47571" x="6591300" y="2133600"/>
          <p14:tracePt t="47587" x="6591300" y="2109788"/>
          <p14:tracePt t="47603" x="6577013" y="2095500"/>
          <p14:tracePt t="47621" x="6538913" y="2062163"/>
          <p14:tracePt t="47637" x="6519863" y="2043113"/>
          <p14:tracePt t="47653" x="6505575" y="2024063"/>
          <p14:tracePt t="47670" x="6505575" y="2014538"/>
          <p14:tracePt t="47686" x="6505575" y="2009775"/>
          <p14:tracePt t="47703" x="6500813" y="2000250"/>
          <p14:tracePt t="47720" x="6496050" y="1995488"/>
          <p14:tracePt t="47737" x="6481763" y="1990725"/>
          <p14:tracePt t="47754" x="6467475" y="1985963"/>
          <p14:tracePt t="47771" x="6457950" y="1976438"/>
          <p14:tracePt t="47787" x="6453188" y="1976438"/>
          <p14:tracePt t="47804" x="6448425" y="1971675"/>
          <p14:tracePt t="47821" x="6443663" y="1971675"/>
          <p14:tracePt t="47838" x="6415088" y="1957388"/>
          <p14:tracePt t="47853" x="6391275" y="1947863"/>
          <p14:tracePt t="47870" x="6367463" y="1943100"/>
          <p14:tracePt t="47887" x="6353175" y="1933575"/>
          <p14:tracePt t="47903" x="6348413" y="1933575"/>
          <p14:tracePt t="47920" x="6334125" y="1933575"/>
          <p14:tracePt t="47937" x="6319838" y="1933575"/>
          <p14:tracePt t="47954" x="6300788" y="1933575"/>
          <p14:tracePt t="47971" x="6281738" y="1933575"/>
          <p14:tracePt t="47987" x="6262688" y="1933575"/>
          <p14:tracePt t="47990" x="6253163" y="1933575"/>
          <p14:tracePt t="48003" x="6248400" y="1933575"/>
          <p14:tracePt t="48021" x="6215063" y="1933575"/>
          <p14:tracePt t="48038" x="6186488" y="1933575"/>
          <p14:tracePt t="48054" x="6167438" y="1933575"/>
          <p14:tracePt t="48070" x="6129338" y="1933575"/>
          <p14:tracePt t="48087" x="6086475" y="1933575"/>
          <p14:tracePt t="48103" x="6024563" y="1952625"/>
          <p14:tracePt t="48120" x="5953125" y="1976438"/>
          <p14:tracePt t="48138" x="5886450" y="1995488"/>
          <p14:tracePt t="48153" x="5834063" y="2005013"/>
          <p14:tracePt t="48171" x="5805488" y="2019300"/>
          <p14:tracePt t="48188" x="5772150" y="2033588"/>
          <p14:tracePt t="48204" x="5738813" y="2052638"/>
          <p14:tracePt t="48205" x="5719763" y="2062163"/>
          <p14:tracePt t="48222" x="5681663" y="2105025"/>
          <p14:tracePt t="48238" x="5653088" y="2152650"/>
          <p14:tracePt t="48254" x="5638800" y="2209800"/>
          <p14:tracePt t="48270" x="5619750" y="2262188"/>
          <p14:tracePt t="48287" x="5619750" y="2314575"/>
          <p14:tracePt t="48303" x="5619750" y="2343150"/>
          <p14:tracePt t="48320" x="5619750" y="2371725"/>
          <p14:tracePt t="48338" x="5619750" y="2405063"/>
          <p14:tracePt t="48354" x="5634038" y="2433638"/>
          <p14:tracePt t="48371" x="5662613" y="2471738"/>
          <p14:tracePt t="48388" x="5681663" y="2509838"/>
          <p14:tracePt t="48390" x="5691188" y="2528888"/>
          <p14:tracePt t="48404" x="5700713" y="2547938"/>
          <p14:tracePt t="48422" x="5724525" y="2595563"/>
          <p14:tracePt t="48437" x="5738813" y="2614613"/>
          <p14:tracePt t="48454" x="5762625" y="2628900"/>
          <p14:tracePt t="48472" x="5781675" y="2638425"/>
          <p14:tracePt t="48487" x="5800725" y="2647950"/>
          <p14:tracePt t="48504" x="5815013" y="2652713"/>
          <p14:tracePt t="48520" x="5819775" y="2662238"/>
          <p14:tracePt t="48537" x="5848350" y="2686050"/>
          <p14:tracePt t="48554" x="5881688" y="2705100"/>
          <p14:tracePt t="48571" x="5929313" y="2728913"/>
          <p14:tracePt t="48587" x="5972175" y="2747963"/>
          <p14:tracePt t="48604" x="6000750" y="2752725"/>
          <p14:tracePt t="48622" x="6048375" y="2762250"/>
          <p14:tracePt t="48638" x="6067425" y="2762250"/>
          <p14:tracePt t="48654" x="6086475" y="2762250"/>
          <p14:tracePt t="48671" x="6110288" y="2752725"/>
          <p14:tracePt t="48688" x="6153150" y="2733675"/>
          <p14:tracePt t="48704" x="6181725" y="2719388"/>
          <p14:tracePt t="48721" x="6229350" y="2690813"/>
          <p14:tracePt t="48737" x="6262688" y="2681288"/>
          <p14:tracePt t="48754" x="6296025" y="2662238"/>
          <p14:tracePt t="48771" x="6319838" y="2647950"/>
          <p14:tracePt t="48788" x="6334125" y="2643188"/>
          <p14:tracePt t="48804" x="6348413" y="2628900"/>
          <p14:tracePt t="48821" x="6376988" y="2614613"/>
          <p14:tracePt t="48838" x="6391275" y="2600325"/>
          <p14:tracePt t="48854" x="6400800" y="2586038"/>
          <p14:tracePt t="48871" x="6419850" y="2581275"/>
          <p14:tracePt t="48888" x="6438900" y="2566988"/>
          <p14:tracePt t="48904" x="6453188" y="2552700"/>
          <p14:tracePt t="48921" x="6481763" y="2528888"/>
          <p14:tracePt t="48939" x="6496050" y="2519363"/>
          <p14:tracePt t="48954" x="6519863" y="2490788"/>
          <p14:tracePt t="48971" x="6543675" y="2457450"/>
          <p14:tracePt t="48988" x="6562725" y="2438400"/>
          <p14:tracePt t="49004" x="6577013" y="2414588"/>
          <p14:tracePt t="49021" x="6586538" y="2395538"/>
          <p14:tracePt t="49038" x="6596063" y="2381250"/>
          <p14:tracePt t="49054" x="6600825" y="2371725"/>
          <p14:tracePt t="49071" x="6605588" y="2357438"/>
          <p14:tracePt t="49087" x="6610350" y="2347913"/>
          <p14:tracePt t="49104" x="6619875" y="2328863"/>
          <p14:tracePt t="49122" x="6619875" y="2295525"/>
          <p14:tracePt t="49139" x="6624638" y="2266950"/>
          <p14:tracePt t="49154" x="6624638" y="2238375"/>
          <p14:tracePt t="49171" x="6624638" y="2209800"/>
          <p14:tracePt t="49190" x="6624638" y="2171700"/>
          <p14:tracePt t="49204" x="6615113" y="2166938"/>
          <p14:tracePt t="49221" x="6596063" y="2147888"/>
          <p14:tracePt t="49238" x="6577013" y="2128838"/>
          <p14:tracePt t="49254" x="6567488" y="2119313"/>
          <p14:tracePt t="49272" x="6543675" y="2105025"/>
          <p14:tracePt t="49288" x="6519863" y="2090738"/>
          <p14:tracePt t="49305" x="6505575" y="2076450"/>
          <p14:tracePt t="49322" x="6491288" y="2066925"/>
          <p14:tracePt t="49339" x="6481763" y="2062163"/>
          <p14:tracePt t="49354" x="6467475" y="2057400"/>
          <p14:tracePt t="49372" x="6443663" y="2052638"/>
          <p14:tracePt t="49388" x="6434138" y="2047875"/>
          <p14:tracePt t="49405" x="6396038" y="2038350"/>
          <p14:tracePt t="49422" x="6381750" y="2038350"/>
          <p14:tracePt t="49438" x="6357938" y="2028825"/>
          <p14:tracePt t="49454" x="6329363" y="2024063"/>
          <p14:tracePt t="49472" x="6281738" y="2014538"/>
          <p14:tracePt t="49488" x="6238875" y="2014538"/>
          <p14:tracePt t="49505" x="6186488" y="2005013"/>
          <p14:tracePt t="49522" x="6143625" y="1995488"/>
          <p14:tracePt t="49539" x="6110288" y="1995488"/>
          <p14:tracePt t="49555" x="6091238" y="1995488"/>
          <p14:tracePt t="49572" x="6072188" y="1995488"/>
          <p14:tracePt t="49589" x="6038850" y="1995488"/>
          <p14:tracePt t="49605" x="6010275" y="1995488"/>
          <p14:tracePt t="49622" x="5981700" y="1995488"/>
          <p14:tracePt t="49638" x="5957888" y="1995488"/>
          <p14:tracePt t="49655" x="5938838" y="2005013"/>
          <p14:tracePt t="49671" x="5929313" y="2019300"/>
          <p14:tracePt t="49689" x="5919788" y="2043113"/>
          <p14:tracePt t="49706" x="5905500" y="2062163"/>
          <p14:tracePt t="49722" x="5905500" y="2090738"/>
          <p14:tracePt t="49739" x="5900738" y="2138363"/>
          <p14:tracePt t="49756" x="5891213" y="2190750"/>
          <p14:tracePt t="49772" x="5881688" y="2238375"/>
          <p14:tracePt t="49774" x="5881688" y="2252663"/>
          <p14:tracePt t="49789" x="5872163" y="2290763"/>
          <p14:tracePt t="49805" x="5867400" y="2314575"/>
          <p14:tracePt t="49822" x="5867400" y="2343150"/>
          <p14:tracePt t="49838" x="5867400" y="2371725"/>
          <p14:tracePt t="49855" x="5867400" y="2409825"/>
          <p14:tracePt t="49872" x="5867400" y="2462213"/>
          <p14:tracePt t="49888" x="5876925" y="2500313"/>
          <p14:tracePt t="49905" x="5895975" y="2533650"/>
          <p14:tracePt t="49922" x="5905500" y="2552700"/>
          <p14:tracePt t="49939" x="5910263" y="2566988"/>
          <p14:tracePt t="49955" x="5924550" y="2571750"/>
          <p14:tracePt t="49972" x="5938838" y="2576513"/>
          <p14:tracePt t="49989" x="5962650" y="2590800"/>
          <p14:tracePt t="50005" x="6005513" y="2600325"/>
          <p14:tracePt t="50022" x="6043613" y="2609850"/>
          <p14:tracePt t="50039" x="6086475" y="2619375"/>
          <p14:tracePt t="50055" x="6124575" y="2619375"/>
          <p14:tracePt t="50073" x="6162675" y="2619375"/>
          <p14:tracePt t="50089" x="6215063" y="2619375"/>
          <p14:tracePt t="50105" x="6291263" y="2619375"/>
          <p14:tracePt t="50122" x="6386513" y="2619375"/>
          <p14:tracePt t="50139" x="6457950" y="2619375"/>
          <p14:tracePt t="50155" x="6519863" y="2619375"/>
          <p14:tracePt t="50173" x="6548438" y="2619375"/>
          <p14:tracePt t="50189" x="6577013" y="2619375"/>
          <p14:tracePt t="50205" x="6619875" y="2619375"/>
          <p14:tracePt t="50222" x="6667500" y="2619375"/>
          <p14:tracePt t="50239" x="6700838" y="2619375"/>
          <p14:tracePt t="50255" x="6743700" y="2614613"/>
          <p14:tracePt t="50273" x="6767513" y="2605088"/>
          <p14:tracePt t="50289" x="6800850" y="2590800"/>
          <p14:tracePt t="50306" x="6819900" y="2571750"/>
          <p14:tracePt t="50322" x="6848475" y="2547938"/>
          <p14:tracePt t="50339" x="6886575" y="2509838"/>
          <p14:tracePt t="50355" x="6929438" y="2466975"/>
          <p14:tracePt t="50372" x="6977063" y="2400300"/>
          <p14:tracePt t="50389" x="7019925" y="2347913"/>
          <p14:tracePt t="50405" x="7038975" y="2338388"/>
          <p14:tracePt t="50422" x="7043738" y="2338388"/>
          <p14:tracePt t="50439" x="7048500" y="2338388"/>
          <p14:tracePt t="50456" x="7062788" y="2338388"/>
          <p14:tracePt t="50472" x="7086600" y="2338388"/>
          <p14:tracePt t="50489" x="7119938" y="2338388"/>
          <p14:tracePt t="50506" x="7158038" y="2338388"/>
          <p14:tracePt t="50523" x="7191375" y="2338388"/>
          <p14:tracePt t="50539" x="7239000" y="2338388"/>
          <p14:tracePt t="50555" x="7300913" y="2338388"/>
          <p14:tracePt t="50572" x="7367588" y="2338388"/>
          <p14:tracePt t="50589" x="7443788" y="2343150"/>
          <p14:tracePt t="50606" x="7477125" y="2347913"/>
          <p14:tracePt t="50622" x="7496175" y="2347913"/>
          <p14:tracePt t="50639" x="7519988" y="2357438"/>
          <p14:tracePt t="50656" x="7581900" y="2371725"/>
          <p14:tracePt t="50673" x="7667625" y="2386013"/>
          <p14:tracePt t="50690" x="7781925" y="2395538"/>
          <p14:tracePt t="50706" x="7829550" y="2414588"/>
          <p14:tracePt t="50981" x="7834313" y="2414588"/>
          <p14:tracePt t="50990" x="7862888" y="2419350"/>
          <p14:tracePt t="51005" x="7877175" y="2428875"/>
          <p14:tracePt t="51014" x="7881938" y="2428875"/>
          <p14:tracePt t="51022" x="7886700" y="2428875"/>
          <p14:tracePt t="51614" x="7881938" y="2433638"/>
          <p14:tracePt t="51622" x="7820025" y="2476500"/>
          <p14:tracePt t="51640" x="7343775" y="2586038"/>
          <p14:tracePt t="51657" x="6586538" y="2686050"/>
          <p14:tracePt t="51673" x="5905500" y="2786063"/>
          <p14:tracePt t="51690" x="5414963" y="2862263"/>
          <p14:tracePt t="51706" x="5100638" y="2962275"/>
          <p14:tracePt t="51723" x="4857750" y="3067050"/>
          <p14:tracePt t="51741" x="4748213" y="3119438"/>
          <p14:tracePt t="51742" x="4714875" y="3128963"/>
          <p14:tracePt t="51758" x="4681538" y="3148013"/>
          <p14:tracePt t="51773" x="4657725" y="3152775"/>
          <p14:tracePt t="51790" x="4629150" y="3152775"/>
          <p14:tracePt t="51807" x="4572000" y="3157538"/>
          <p14:tracePt t="51823" x="4510088" y="3171825"/>
          <p14:tracePt t="51841" x="4438650" y="3195638"/>
          <p14:tracePt t="51857" x="4338638" y="3243263"/>
          <p14:tracePt t="51874" x="4176713" y="3309938"/>
          <p14:tracePt t="51890" x="3919538" y="3338513"/>
          <p14:tracePt t="51907" x="3519488" y="3338513"/>
          <p14:tracePt t="51924" x="3219450" y="3338513"/>
          <p14:tracePt t="51942" x="2986088" y="3243263"/>
          <p14:tracePt t="51957" x="2971800" y="3228975"/>
          <p14:tracePt t="51974" x="2962275" y="3219450"/>
          <p14:tracePt t="51991" x="2962275" y="3214688"/>
          <p14:tracePt t="52023" x="2957513" y="3214688"/>
          <p14:tracePt t="52040" x="2957513" y="3209925"/>
          <p14:tracePt t="52057" x="2952750" y="3186113"/>
          <p14:tracePt t="52074" x="2943225" y="3109913"/>
          <p14:tracePt t="52091" x="2919413" y="3005138"/>
          <p14:tracePt t="52107" x="2900363" y="2914650"/>
          <p14:tracePt t="52123" x="2881313" y="2824163"/>
          <p14:tracePt t="52140" x="2871788" y="2790825"/>
          <p14:tracePt t="52157" x="2871788" y="2776538"/>
          <p14:tracePt t="52174" x="2871788" y="2757488"/>
          <p14:tracePt t="52190" x="2895600" y="2743200"/>
          <p14:tracePt t="52207" x="2938463" y="2714625"/>
          <p14:tracePt t="52223" x="2971800" y="2681288"/>
          <p14:tracePt t="52241" x="2995613" y="2671763"/>
          <p14:tracePt t="52258" x="3019425" y="2657475"/>
          <p14:tracePt t="52274" x="3024188" y="2657475"/>
          <p14:tracePt t="52291" x="3048000" y="2657475"/>
          <p14:tracePt t="52307" x="3071813" y="2657475"/>
          <p14:tracePt t="52324" x="3100388" y="2657475"/>
          <p14:tracePt t="52340" x="3148013" y="2657475"/>
          <p14:tracePt t="52342" x="3176588" y="2657475"/>
          <p14:tracePt t="52358" x="3214688" y="2662238"/>
          <p14:tracePt t="52374" x="3281363" y="2681288"/>
          <p14:tracePt t="52391" x="3338513" y="2690813"/>
          <p14:tracePt t="52408" x="3390900" y="2709863"/>
          <p14:tracePt t="52424" x="3409950" y="2709863"/>
          <p14:tracePt t="52441" x="3419475" y="2709863"/>
          <p14:tracePt t="52477" x="3424238" y="2709863"/>
          <p14:tracePt t="52558" x="3429000" y="2709863"/>
          <p14:tracePt t="52573" x="3424238" y="2709863"/>
          <p14:tracePt t="52582" x="3409950" y="2700338"/>
          <p14:tracePt t="52591" x="3390900" y="2700338"/>
          <p14:tracePt t="52607" x="3362325" y="2700338"/>
          <p14:tracePt t="52624" x="3357563" y="2700338"/>
          <p14:tracePt t="52642" x="3352800" y="2700338"/>
          <p14:tracePt t="52658" x="3348038" y="2695575"/>
          <p14:tracePt t="52674" x="3333750" y="2695575"/>
          <p14:tracePt t="52691" x="3305175" y="2695575"/>
          <p14:tracePt t="52708" x="3276600" y="2695575"/>
          <p14:tracePt t="52710" x="3262313" y="2695575"/>
          <p14:tracePt t="52724" x="3257550" y="2695575"/>
          <p14:tracePt t="52741" x="3238500" y="2695575"/>
          <p14:tracePt t="52757" x="3228975" y="2695575"/>
          <p14:tracePt t="52774" x="3224213" y="2695575"/>
          <p14:tracePt t="52791" x="3219450" y="2695575"/>
          <p14:tracePt t="52853" x="3214688" y="2695575"/>
          <p14:tracePt t="52861" x="3214688" y="2690813"/>
          <p14:tracePt t="52870" x="3214688" y="2686050"/>
          <p14:tracePt t="52885" x="3214688" y="2676525"/>
          <p14:tracePt t="52902" x="3214688" y="2671763"/>
          <p14:tracePt t="52942" x="3214688" y="2667000"/>
          <p14:tracePt t="52950" x="3214688" y="2662238"/>
          <p14:tracePt t="52958" x="3214688" y="2657475"/>
          <p14:tracePt t="52974" x="3214688" y="2643188"/>
          <p14:tracePt t="52991" x="3214688" y="2633663"/>
          <p14:tracePt t="53008" x="3209925" y="2624138"/>
          <p14:tracePt t="53042" x="3209925" y="2614613"/>
          <p14:tracePt t="53075" x="3214688" y="2609850"/>
          <p14:tracePt t="53108" x="3214688" y="2605088"/>
          <p14:tracePt t="53144" x="3214688" y="2600325"/>
          <p14:tracePt t="53159" x="3214688" y="2595563"/>
          <p14:tracePt t="53175" x="3214688" y="2586038"/>
          <p14:tracePt t="53191" x="3205163" y="2571750"/>
          <p14:tracePt t="53208" x="3190875" y="2557463"/>
          <p14:tracePt t="53224" x="3186113" y="2557463"/>
          <p14:tracePt t="53269" x="3181350" y="2557463"/>
          <p14:tracePt t="53286" x="3176588" y="2557463"/>
          <p14:tracePt t="53310" x="3167063" y="2557463"/>
          <p14:tracePt t="53327" x="3162300" y="2557463"/>
          <p14:tracePt t="53342" x="3157538" y="2557463"/>
          <p14:tracePt t="53366" x="3148013" y="2557463"/>
          <p14:tracePt t="53414" x="3143250" y="2557463"/>
          <p14:tracePt t="53437" x="3138488" y="2557463"/>
          <p14:tracePt t="53462" x="3133725" y="2562225"/>
          <p14:tracePt t="53494" x="3128963" y="2566988"/>
          <p14:tracePt t="53517" x="3124200" y="2571750"/>
          <p14:tracePt t="53534" x="3124200" y="2576513"/>
          <p14:tracePt t="53542" x="3119438" y="2576513"/>
          <p14:tracePt t="53566" x="3119438" y="2581275"/>
          <p14:tracePt t="53574" x="3114675" y="2586038"/>
          <p14:tracePt t="53606" x="3114675" y="2595563"/>
          <p14:tracePt t="53614" x="3109913" y="2595563"/>
          <p14:tracePt t="53637" x="3109913" y="2600325"/>
          <p14:tracePt t="53678" x="3109913" y="2605088"/>
          <p14:tracePt t="53710" x="3109913" y="2609850"/>
          <p14:tracePt t="53743" x="3109913" y="2619375"/>
          <p14:tracePt t="53766" x="3105150" y="2628900"/>
          <p14:tracePt t="53790" x="3100388" y="2628900"/>
          <p14:tracePt t="53798" x="3100388" y="2638425"/>
          <p14:tracePt t="53814" x="3100388" y="2643188"/>
          <p14:tracePt t="53829" x="3100388" y="2647950"/>
          <p14:tracePt t="53846" x="3100388" y="2652713"/>
          <p14:tracePt t="53859" x="3100388" y="2662238"/>
          <p14:tracePt t="53875" x="3100388" y="2667000"/>
          <p14:tracePt t="53892" x="3100388" y="2676525"/>
          <p14:tracePt t="53909" x="3100388" y="2686050"/>
          <p14:tracePt t="53925" x="3100388" y="2690813"/>
          <p14:tracePt t="53959" x="3100388" y="2700338"/>
          <p14:tracePt t="53975" x="3109913" y="2709863"/>
          <p14:tracePt t="53998" x="3114675" y="2714625"/>
          <p14:tracePt t="54009" x="3119438" y="2714625"/>
          <p14:tracePt t="54045" x="3128963" y="2714625"/>
          <p14:tracePt t="54070" x="3133725" y="2714625"/>
          <p14:tracePt t="54078" x="3133725" y="2709863"/>
          <p14:tracePt t="54094" x="3138488" y="2709863"/>
          <p14:tracePt t="54125" x="3143250" y="2709863"/>
          <p14:tracePt t="54134" x="3148013" y="2709863"/>
          <p14:tracePt t="54142" x="3162300" y="2709863"/>
          <p14:tracePt t="54159" x="3224213" y="2709863"/>
          <p14:tracePt t="54175" x="3352800" y="2709863"/>
          <p14:tracePt t="54192" x="3657600" y="2714625"/>
          <p14:tracePt t="54209" x="4162425" y="2714625"/>
          <p14:tracePt t="54225" x="4752975" y="2562225"/>
          <p14:tracePt t="54242" x="5329238" y="2405063"/>
          <p14:tracePt t="54259" x="5810250" y="2238375"/>
          <p14:tracePt t="54275" x="6186488" y="2133600"/>
          <p14:tracePt t="54292" x="6353175" y="2090738"/>
          <p14:tracePt t="54310" x="6424613" y="2057400"/>
          <p14:tracePt t="54350" x="6424613" y="2052638"/>
          <p14:tracePt t="54430" x="6410325" y="2047875"/>
          <p14:tracePt t="54438" x="6396038" y="2028825"/>
          <p14:tracePt t="54445" x="6391275" y="2028825"/>
          <p14:tracePt t="54459" x="6386513" y="2024063"/>
          <p14:tracePt t="54475" x="6376988" y="2014538"/>
          <p14:tracePt t="54492" x="6362700" y="2014538"/>
          <p14:tracePt t="54509" x="6334125" y="2014538"/>
          <p14:tracePt t="54526" x="6281738" y="2019300"/>
          <p14:tracePt t="54542" x="6215063" y="2028825"/>
          <p14:tracePt t="54559" x="6162675" y="2028825"/>
          <p14:tracePt t="54575" x="6124575" y="2028825"/>
          <p14:tracePt t="54593" x="6105525" y="2024063"/>
          <p14:tracePt t="54609" x="6096000" y="2019300"/>
          <p14:tracePt t="54643" x="6096000" y="2014538"/>
          <p14:tracePt t="54742" x="6100763" y="2009775"/>
          <p14:tracePt t="54750" x="6105525" y="2009775"/>
          <p14:tracePt t="54759" x="6119813" y="2009775"/>
          <p14:tracePt t="54775" x="6143625" y="2009775"/>
          <p14:tracePt t="54792" x="6172200" y="2009775"/>
          <p14:tracePt t="54809" x="6191250" y="2009775"/>
          <p14:tracePt t="54843" x="6196013" y="2009775"/>
          <p14:tracePt t="54876" x="6200775" y="2009775"/>
          <p14:tracePt t="54892" x="6205538" y="2009775"/>
          <p14:tracePt t="54910" x="6210300" y="2005013"/>
          <p14:tracePt t="54926" x="6210300" y="2000250"/>
          <p14:tracePt t="54943" x="6210300" y="1995488"/>
          <p14:tracePt t="54959" x="6210300" y="1976438"/>
          <p14:tracePt t="54977" x="6210300" y="1962150"/>
          <p14:tracePt t="54993" x="6167438" y="1938338"/>
          <p14:tracePt t="55010" x="6157913" y="1933575"/>
          <p14:tracePt t="55027" x="6148388" y="1924050"/>
          <p14:tracePt t="55043" x="6143625" y="1919288"/>
          <p14:tracePt t="55060" x="6134100" y="1909763"/>
          <p14:tracePt t="55076" x="6129338" y="1909763"/>
          <p14:tracePt t="55093" x="6110288" y="1905000"/>
          <p14:tracePt t="55110" x="6105525" y="1905000"/>
          <p14:tracePt t="55126" x="6100763" y="1905000"/>
          <p14:tracePt t="55160" x="6091238" y="1905000"/>
          <p14:tracePt t="55176" x="6086475" y="1905000"/>
          <p14:tracePt t="55193" x="6076950" y="1900238"/>
          <p14:tracePt t="55210" x="6062663" y="1890713"/>
          <p14:tracePt t="55227" x="6062663" y="1876425"/>
          <p14:tracePt t="55243" x="6062663" y="1847850"/>
          <p14:tracePt t="55260" x="6062663" y="1833563"/>
          <p14:tracePt t="55276" x="6057900" y="1824038"/>
          <p14:tracePt t="55293" x="6048375" y="1809750"/>
          <p14:tracePt t="55309" x="6038850" y="1800225"/>
          <p14:tracePt t="55358" x="6034088" y="1800225"/>
          <p14:tracePt t="55398" x="6029325" y="1800225"/>
          <p14:tracePt t="55406" x="6029325" y="1804988"/>
          <p14:tracePt t="55413" x="6029325" y="1814513"/>
          <p14:tracePt t="55426" x="6029325" y="1819275"/>
          <p14:tracePt t="55443" x="6029325" y="1838325"/>
          <p14:tracePt t="55460" x="6029325" y="1866900"/>
          <p14:tracePt t="55478" x="6029325" y="1909763"/>
          <p14:tracePt t="55493" x="6029325" y="1933575"/>
          <p14:tracePt t="55510" x="6024563" y="1971675"/>
          <p14:tracePt t="55526" x="6024563" y="2000250"/>
          <p14:tracePt t="55543" x="6024563" y="2019300"/>
          <p14:tracePt t="55560" x="6024563" y="2047875"/>
          <p14:tracePt t="55577" x="6024563" y="2076450"/>
          <p14:tracePt t="55593" x="6024563" y="2114550"/>
          <p14:tracePt t="55610" x="6024563" y="2166938"/>
          <p14:tracePt t="55627" x="6015038" y="2195513"/>
          <p14:tracePt t="55643" x="5986463" y="2252663"/>
          <p14:tracePt t="55660" x="5967413" y="2309813"/>
          <p14:tracePt t="55661" x="5957888" y="2324100"/>
          <p14:tracePt t="55678" x="5943600" y="2366963"/>
          <p14:tracePt t="55693" x="5919788" y="2400300"/>
          <p14:tracePt t="55710" x="5900738" y="2433638"/>
          <p14:tracePt t="55727" x="5876925" y="2457450"/>
          <p14:tracePt t="55743" x="5857875" y="2476500"/>
          <p14:tracePt t="55760" x="5843588" y="2490788"/>
          <p14:tracePt t="55776" x="5829300" y="2505075"/>
          <p14:tracePt t="55793" x="5819775" y="2514600"/>
          <p14:tracePt t="55810" x="5815013" y="2519363"/>
          <p14:tracePt t="55827" x="5805488" y="2528888"/>
          <p14:tracePt t="55844" x="5795963" y="2538413"/>
          <p14:tracePt t="55861" x="5791200" y="2547938"/>
          <p14:tracePt t="55878" x="5762625" y="2581275"/>
          <p14:tracePt t="55894" x="5753100" y="2595563"/>
          <p14:tracePt t="55910" x="5743575" y="2614613"/>
          <p14:tracePt t="55927" x="5738813" y="2624138"/>
          <p14:tracePt t="55943" x="5734050" y="2628900"/>
          <p14:tracePt t="55960" x="5729288" y="2633663"/>
          <p14:tracePt t="55977" x="5724525" y="2638425"/>
          <p14:tracePt t="55993" x="5710238" y="2643188"/>
          <p14:tracePt t="56011" x="5691188" y="2657475"/>
          <p14:tracePt t="56027" x="5681663" y="2667000"/>
          <p14:tracePt t="56043" x="5672138" y="2671763"/>
          <p14:tracePt t="56061" x="5667375" y="2676525"/>
          <p14:tracePt t="56142" x="5672138" y="2671763"/>
          <p14:tracePt t="56149" x="5681663" y="2662238"/>
          <p14:tracePt t="56161" x="5686425" y="2657475"/>
          <p14:tracePt t="56178" x="5700713" y="2643188"/>
          <p14:tracePt t="56194" x="5710238" y="2628900"/>
          <p14:tracePt t="56210" x="5719763" y="2624138"/>
          <p14:tracePt t="56227" x="5729288" y="2619375"/>
          <p14:tracePt t="56244" x="5753100" y="2605088"/>
          <p14:tracePt t="56260" x="5776913" y="2590800"/>
          <p14:tracePt t="56278" x="5843588" y="2552700"/>
          <p14:tracePt t="56294" x="5900738" y="2538413"/>
          <p14:tracePt t="56311" x="5948363" y="2524125"/>
          <p14:tracePt t="56328" x="5991225" y="2524125"/>
          <p14:tracePt t="56344" x="6000750" y="2524125"/>
          <p14:tracePt t="56360" x="6010275" y="2524125"/>
          <p14:tracePt t="56377" x="6019800" y="2538413"/>
          <p14:tracePt t="56394" x="6015038" y="2566988"/>
          <p14:tracePt t="56411" x="5981700" y="2614613"/>
          <p14:tracePt t="56427" x="5891213" y="2686050"/>
          <p14:tracePt t="56444" x="5543550" y="2786063"/>
          <p14:tracePt t="56462" x="4457700" y="2909888"/>
          <p14:tracePt t="56478" x="4014788" y="3000375"/>
          <p14:tracePt t="56494" x="3662363" y="3100388"/>
          <p14:tracePt t="56511" x="3367088" y="3181350"/>
          <p14:tracePt t="56528" x="3148013" y="3248025"/>
          <p14:tracePt t="56544" x="3048000" y="3271838"/>
          <p14:tracePt t="56561" x="2971800" y="3281363"/>
          <p14:tracePt t="56578" x="2933700" y="3281363"/>
          <p14:tracePt t="56595" x="2914650" y="3267075"/>
          <p14:tracePt t="56611" x="2905125" y="3224213"/>
          <p14:tracePt t="56627" x="2895600" y="3148013"/>
          <p14:tracePt t="56644" x="2876550" y="3067050"/>
          <p14:tracePt t="56662" x="2809875" y="2909888"/>
          <p14:tracePt t="56677" x="2790825" y="2843213"/>
          <p14:tracePt t="56694" x="2790825" y="2805113"/>
          <p14:tracePt t="56711" x="2790825" y="2767013"/>
          <p14:tracePt t="56728" x="2790825" y="2728913"/>
          <p14:tracePt t="56744" x="2795588" y="2695575"/>
          <p14:tracePt t="56761" x="2814638" y="2647950"/>
          <p14:tracePt t="56778" x="2819400" y="2624138"/>
          <p14:tracePt t="56794" x="2838450" y="2590800"/>
          <p14:tracePt t="56811" x="2857500" y="2571750"/>
          <p14:tracePt t="56828" x="2886075" y="2543175"/>
          <p14:tracePt t="56844" x="2914650" y="2528888"/>
          <p14:tracePt t="56845" x="2933700" y="2519363"/>
          <p14:tracePt t="56861" x="2952750" y="2514600"/>
          <p14:tracePt t="56878" x="2967038" y="2514600"/>
          <p14:tracePt t="56894" x="2986088" y="2514600"/>
          <p14:tracePt t="56911" x="2995613" y="2514600"/>
          <p14:tracePt t="56928" x="3028950" y="2514600"/>
          <p14:tracePt t="56944" x="3048000" y="2528888"/>
          <p14:tracePt t="56961" x="3071813" y="2538413"/>
          <p14:tracePt t="56977" x="3086100" y="2543175"/>
          <p14:tracePt t="56994" x="3090863" y="2543175"/>
          <p14:tracePt t="56997" x="3095625" y="2543175"/>
          <p14:tracePt t="57013" x="3105150" y="2543175"/>
          <p14:tracePt t="57044" x="3109913" y="2543175"/>
          <p14:tracePt t="57062" x="3114675" y="2543175"/>
          <p14:tracePt t="57109" x="3119438" y="2543175"/>
          <p14:tracePt t="57126" x="3128963" y="2543175"/>
          <p14:tracePt t="57141" x="3133725" y="2543175"/>
          <p14:tracePt t="57149" x="3138488" y="2547938"/>
          <p14:tracePt t="57165" x="3143250" y="2547938"/>
          <p14:tracePt t="57190" x="3152775" y="2547938"/>
          <p14:tracePt t="57310" x="3148013" y="2547938"/>
          <p14:tracePt t="57317" x="3138488" y="2547938"/>
          <p14:tracePt t="57350" x="3128963" y="2543175"/>
          <p14:tracePt t="57365" x="3124200" y="2543175"/>
          <p14:tracePt t="57381" x="3119438" y="2543175"/>
          <p14:tracePt t="57390" x="3114675" y="2543175"/>
          <p14:tracePt t="57397" x="3100388" y="2543175"/>
          <p14:tracePt t="57413" x="3090863" y="2547938"/>
          <p14:tracePt t="57429" x="3090863" y="2552700"/>
          <p14:tracePt t="57446" x="3081338" y="2566988"/>
          <p14:tracePt t="57462" x="3071813" y="2576513"/>
          <p14:tracePt t="57478" x="3067050" y="2590800"/>
          <p14:tracePt t="57525" x="3067050" y="2595563"/>
          <p14:tracePt t="57550" x="3067050" y="2605088"/>
          <p14:tracePt t="57565" x="3067050" y="2609850"/>
          <p14:tracePt t="57581" x="3067050" y="2614613"/>
          <p14:tracePt t="57597" x="3067050" y="2619375"/>
          <p14:tracePt t="57614" x="3067050" y="2628900"/>
          <p14:tracePt t="57631" x="3067050" y="2633663"/>
          <p14:tracePt t="57647" x="3067050" y="2638425"/>
          <p14:tracePt t="57662" x="3067050" y="2647950"/>
          <p14:tracePt t="57695" x="3071813" y="2652713"/>
          <p14:tracePt t="57729" x="3081338" y="2652713"/>
          <p14:tracePt t="57745" x="3081338" y="2657475"/>
          <p14:tracePt t="57762" x="3086100" y="2657475"/>
          <p14:tracePt t="57779" x="3095625" y="2657475"/>
          <p14:tracePt t="57795" x="3105150" y="2657475"/>
          <p14:tracePt t="57812" x="3109913" y="2667000"/>
          <p14:tracePt t="57830" x="3124200" y="2667000"/>
          <p14:tracePt t="57845" x="3128963" y="2667000"/>
          <p14:tracePt t="57862" x="3133725" y="2671763"/>
          <p14:tracePt t="57878" x="3138488" y="2671763"/>
          <p14:tracePt t="57895" x="3148013" y="2671763"/>
          <p14:tracePt t="57912" x="3157538" y="2676525"/>
          <p14:tracePt t="57946" x="3167063" y="2676525"/>
          <p14:tracePt t="57963" x="3176588" y="2676525"/>
          <p14:tracePt t="57978" x="3181350" y="2676525"/>
          <p14:tracePt t="57995" x="3186113" y="2676525"/>
          <p14:tracePt t="58014" x="3205163" y="2676525"/>
          <p14:tracePt t="58030" x="3205163" y="2671763"/>
          <p14:tracePt t="58046" x="3205163" y="2667000"/>
          <p14:tracePt t="58062" x="3205163" y="2662238"/>
          <p14:tracePt t="58079" x="3205163" y="2652713"/>
          <p14:tracePt t="58095" x="3205163" y="2647950"/>
          <p14:tracePt t="58112" x="3205163" y="2643188"/>
          <p14:tracePt t="58128" x="3205163" y="2638425"/>
          <p14:tracePt t="58146" x="3205163" y="2628900"/>
          <p14:tracePt t="58162" x="3205163" y="2624138"/>
          <p14:tracePt t="58179" x="3205163" y="2619375"/>
          <p14:tracePt t="58196" x="3200400" y="2609850"/>
          <p14:tracePt t="58229" x="3190875" y="2609850"/>
          <p14:tracePt t="58245" x="3190875" y="2605088"/>
          <p14:tracePt t="58263" x="3186113" y="2605088"/>
          <p14:tracePt t="58279" x="3181350" y="2605088"/>
          <p14:tracePt t="58296" x="3176588" y="2605088"/>
          <p14:tracePt t="58312" x="3167063" y="2605088"/>
          <p14:tracePt t="58329" x="3162300" y="2605088"/>
          <p14:tracePt t="58345" x="3157538" y="2605088"/>
          <p14:tracePt t="58362" x="3152775" y="2605088"/>
          <p14:tracePt t="58396" x="3143250" y="2605088"/>
          <p14:tracePt t="58413" x="3133725" y="2605088"/>
          <p14:tracePt t="58429" x="3124200" y="2609850"/>
          <p14:tracePt t="58446" x="3114675" y="2619375"/>
          <p14:tracePt t="58462" x="3105150" y="2628900"/>
          <p14:tracePt t="58479" x="3090863" y="2638425"/>
          <p14:tracePt t="58496" x="3086100" y="2647950"/>
          <p14:tracePt t="58512" x="3076575" y="2652713"/>
          <p14:tracePt t="58529" x="3071813" y="2667000"/>
          <p14:tracePt t="58546" x="3071813" y="2686050"/>
          <p14:tracePt t="58562" x="3071813" y="2700338"/>
          <p14:tracePt t="58579" x="3071813" y="2714625"/>
          <p14:tracePt t="58596" x="3081338" y="2733675"/>
          <p14:tracePt t="58612" x="3086100" y="2738438"/>
          <p14:tracePt t="58630" x="3100388" y="2738438"/>
          <p14:tracePt t="58646" x="3128963" y="2743200"/>
          <p14:tracePt t="58662" x="3138488" y="2743200"/>
          <p14:tracePt t="58679" x="3152775" y="2743200"/>
          <p14:tracePt t="58696" x="3167063" y="2743200"/>
          <p14:tracePt t="58730" x="3171825" y="2743200"/>
          <p14:tracePt t="58746" x="3176588" y="2743200"/>
          <p14:tracePt t="58763" x="3186113" y="2743200"/>
          <p14:tracePt t="58813" x="3186113" y="2738438"/>
          <p14:tracePt t="58822" x="3186113" y="2733675"/>
          <p14:tracePt t="58838" x="3186113" y="2724150"/>
          <p14:tracePt t="58982" x="3186113" y="2733675"/>
          <p14:tracePt t="58991" x="3186113" y="2747963"/>
          <p14:tracePt t="58998" x="3186113" y="2771775"/>
          <p14:tracePt t="59063" x="3419475" y="2990850"/>
          <p14:tracePt t="59079" x="3524250" y="3019425"/>
          <p14:tracePt t="59097" x="3600450" y="3028950"/>
          <p14:tracePt t="59113" x="3657600" y="3028950"/>
          <p14:tracePt t="59130" x="3700463" y="2990850"/>
          <p14:tracePt t="59147" x="3776663" y="2914650"/>
          <p14:tracePt t="59163" x="3867150" y="2838450"/>
          <p14:tracePt t="59180" x="3957638" y="2776538"/>
          <p14:tracePt t="59198" x="4062413" y="2700338"/>
          <p14:tracePt t="59214" x="4095750" y="2690813"/>
          <p14:tracePt t="59230" x="4114800" y="2690813"/>
          <p14:tracePt t="59246" x="4133850" y="2690813"/>
          <p14:tracePt t="59263" x="4171950" y="2690813"/>
          <p14:tracePt t="59279" x="4229100" y="2690813"/>
          <p14:tracePt t="59296" x="4319588" y="2690813"/>
          <p14:tracePt t="59313" x="4405313" y="2705100"/>
          <p14:tracePt t="59330" x="4505325" y="2743200"/>
          <p14:tracePt t="59347" x="4567238" y="2786063"/>
          <p14:tracePt t="59363" x="4648200" y="2805113"/>
          <p14:tracePt t="59380" x="4686300" y="2828925"/>
          <p14:tracePt t="59397" x="4695825" y="2838450"/>
          <p14:tracePt t="62293" x="4695825" y="2852738"/>
          <p14:tracePt t="62301" x="4657725" y="2876550"/>
          <p14:tracePt t="62310" x="4633913" y="2886075"/>
          <p14:tracePt t="62349" x="4562475" y="2895600"/>
          <p14:tracePt t="62365" x="4533900" y="2886075"/>
          <p14:tracePt t="62382" x="4524375" y="2833688"/>
          <p14:tracePt t="62398" x="4514850" y="2743200"/>
          <p14:tracePt t="62415" x="4514850" y="2667000"/>
          <p14:tracePt t="62433" x="4519613" y="2590800"/>
          <p14:tracePt t="62449" x="4538663" y="2552700"/>
          <p14:tracePt t="62482" x="4538663" y="2547938"/>
          <p14:tracePt t="65574" x="4552950" y="2547938"/>
          <p14:tracePt t="65605" x="4533900" y="2581275"/>
          <p14:tracePt t="65614" x="4495800" y="2633663"/>
          <p14:tracePt t="65621" x="4462463" y="2681288"/>
          <p14:tracePt t="65634" x="4462463" y="2686050"/>
          <p14:tracePt t="65652" x="4462463" y="2690813"/>
          <p14:tracePt t="65894" x="4462463" y="2700338"/>
          <p14:tracePt t="65902" x="4462463" y="2719388"/>
          <p14:tracePt t="65936" x="4510088" y="2852738"/>
          <p14:tracePt t="65952" x="4572000" y="2962275"/>
          <p14:tracePt t="65969" x="4619625" y="3052763"/>
          <p14:tracePt t="65985" x="4681538" y="3162300"/>
          <p14:tracePt t="66002" x="4700588" y="3243263"/>
          <p14:tracePt t="66019" x="4700588" y="3314700"/>
          <p14:tracePt t="66036" x="4586288" y="3381375"/>
          <p14:tracePt t="66052" x="4429125" y="3438525"/>
          <p14:tracePt t="66069" x="4376738" y="3443288"/>
          <p14:tracePt t="66102" x="4371975" y="3443288"/>
          <p14:tracePt t="66119" x="4362450" y="3443288"/>
          <p14:tracePt t="66152" x="4352925" y="3438525"/>
          <p14:tracePt t="66318" x="4291013" y="3424238"/>
          <p14:tracePt t="66326" x="4186238" y="3395663"/>
          <p14:tracePt t="66369" x="3181350" y="3238500"/>
          <p14:tracePt t="66386" x="2900363" y="3176588"/>
          <p14:tracePt t="66402" x="2705100" y="3152775"/>
          <p14:tracePt t="66419" x="2562225" y="3128963"/>
          <p14:tracePt t="66436" x="2471738" y="3119438"/>
          <p14:tracePt t="66452" x="2405063" y="3100388"/>
          <p14:tracePt t="66470" x="2224088" y="3081338"/>
          <p14:tracePt t="66486" x="2090738" y="3057525"/>
          <p14:tracePt t="66502" x="1952625" y="3048000"/>
          <p14:tracePt t="66519" x="1852613" y="3048000"/>
          <p14:tracePt t="66536" x="1790700" y="3048000"/>
          <p14:tracePt t="66552" x="1747838" y="3048000"/>
          <p14:tracePt t="66569" x="1714500" y="3052763"/>
          <p14:tracePt t="66586" x="1681163" y="3057525"/>
          <p14:tracePt t="66603" x="1647825" y="3057525"/>
          <p14:tracePt t="66620" x="1581150" y="3043238"/>
          <p14:tracePt t="66636" x="1490663" y="3024188"/>
          <p14:tracePt t="66653" x="1385888" y="2995613"/>
          <p14:tracePt t="66669" x="1333500" y="2995613"/>
          <p14:tracePt t="66685" x="1295400" y="2995613"/>
          <p14:tracePt t="66702" x="1266825" y="2995613"/>
          <p14:tracePt t="66719" x="1223963" y="3014663"/>
          <p14:tracePt t="66735" x="1147763" y="3057525"/>
          <p14:tracePt t="66752" x="1047750" y="3095625"/>
          <p14:tracePt t="66769" x="957263" y="3138488"/>
          <p14:tracePt t="66786" x="852488" y="3171825"/>
          <p14:tracePt t="66803" x="766763" y="3181350"/>
          <p14:tracePt t="66819" x="700088" y="3190875"/>
          <p14:tracePt t="66836" x="652463" y="3200400"/>
          <p14:tracePt t="66854" x="609600" y="3205163"/>
          <p14:tracePt t="66869" x="538163" y="3224213"/>
          <p14:tracePt t="66885" x="481013" y="3252788"/>
          <p14:tracePt t="66902" x="428625" y="3271838"/>
          <p14:tracePt t="66920" x="385763" y="3295650"/>
          <p14:tracePt t="66937" x="352425" y="3314700"/>
          <p14:tracePt t="66953" x="309563" y="3357563"/>
          <p14:tracePt t="66970" x="280988" y="3400425"/>
          <p14:tracePt t="66987" x="238125" y="3467100"/>
          <p14:tracePt t="67003" x="223838" y="3529013"/>
          <p14:tracePt t="67020" x="214313" y="3595688"/>
          <p14:tracePt t="67036" x="214313" y="3657600"/>
          <p14:tracePt t="67037" x="214313" y="3690938"/>
          <p14:tracePt t="67053" x="214313" y="3709988"/>
          <p14:tracePt t="67069" x="252413" y="3814763"/>
          <p14:tracePt t="67086" x="271463" y="3867150"/>
          <p14:tracePt t="67102" x="290513" y="3895725"/>
          <p14:tracePt t="67119" x="309563" y="3919538"/>
          <p14:tracePt t="67136" x="323850" y="3933825"/>
          <p14:tracePt t="67153" x="352425" y="3943350"/>
          <p14:tracePt t="67170" x="357188" y="3952875"/>
          <p14:tracePt t="67186" x="371475" y="3957638"/>
          <p14:tracePt t="67203" x="385763" y="3957638"/>
          <p14:tracePt t="67220" x="409575" y="3976688"/>
          <p14:tracePt t="67236" x="457200" y="3990975"/>
          <p14:tracePt t="67253" x="509588" y="4005263"/>
          <p14:tracePt t="67270" x="581025" y="4029075"/>
          <p14:tracePt t="67286" x="609600" y="4029075"/>
          <p14:tracePt t="67303" x="623888" y="4029075"/>
          <p14:tracePt t="67319" x="633413" y="4029075"/>
          <p14:tracePt t="67336" x="638175" y="4029075"/>
          <p14:tracePt t="67353" x="642938" y="4033838"/>
          <p14:tracePt t="67369" x="661988" y="4033838"/>
          <p14:tracePt t="67386" x="695325" y="4033838"/>
          <p14:tracePt t="67403" x="752475" y="4029075"/>
          <p14:tracePt t="67420" x="828675" y="4029075"/>
          <p14:tracePt t="67438" x="995363" y="4029075"/>
          <p14:tracePt t="67453" x="1052513" y="4029075"/>
          <p14:tracePt t="67470" x="1223963" y="4019550"/>
          <p14:tracePt t="67486" x="1347788" y="4005263"/>
          <p14:tracePt t="67503" x="1476375" y="3995738"/>
          <p14:tracePt t="67519" x="1633538" y="3995738"/>
          <p14:tracePt t="67537" x="1876425" y="3995738"/>
          <p14:tracePt t="67553" x="2200275" y="3995738"/>
          <p14:tracePt t="67570" x="2552700" y="3995738"/>
          <p14:tracePt t="67587" x="2886075" y="3995738"/>
          <p14:tracePt t="67603" x="3138488" y="3981450"/>
          <p14:tracePt t="67620" x="3262313" y="3971925"/>
          <p14:tracePt t="67622" x="3314700" y="3957638"/>
          <p14:tracePt t="67637" x="3333750" y="3957638"/>
          <p14:tracePt t="67653" x="3338513" y="3957638"/>
          <p14:tracePt t="67670" x="3352800" y="3957638"/>
          <p14:tracePt t="67687" x="3381375" y="3952875"/>
          <p14:tracePt t="67703" x="3438525" y="3943350"/>
          <p14:tracePt t="67720" x="3505200" y="3924300"/>
          <p14:tracePt t="67737" x="3548063" y="3905250"/>
          <p14:tracePt t="67754" x="3576638" y="3900488"/>
          <p14:tracePt t="67771" x="3590925" y="3900488"/>
          <p14:tracePt t="67786" x="3609975" y="3890963"/>
          <p14:tracePt t="67803" x="3638550" y="3890963"/>
          <p14:tracePt t="67821" x="3700463" y="3890963"/>
          <p14:tracePt t="67838" x="3833813" y="3890963"/>
          <p14:tracePt t="67853" x="3886200" y="3890963"/>
          <p14:tracePt t="67870" x="4005263" y="3890963"/>
          <p14:tracePt t="67886" x="4100513" y="3890963"/>
          <p14:tracePt t="67903" x="4252913" y="3890963"/>
          <p14:tracePt t="67921" x="4486275" y="3890963"/>
          <p14:tracePt t="67937" x="4781550" y="3890963"/>
          <p14:tracePt t="67954" x="5053013" y="3890963"/>
          <p14:tracePt t="67970" x="5238750" y="3890963"/>
          <p14:tracePt t="67989" x="5329238" y="3890963"/>
          <p14:tracePt t="68004" x="5334000" y="3890963"/>
          <p14:tracePt t="68020" x="5357813" y="3895725"/>
          <p14:tracePt t="68037" x="5400675" y="3900488"/>
          <p14:tracePt t="68054" x="5514975" y="3914775"/>
          <p14:tracePt t="68070" x="5562600" y="3924300"/>
          <p14:tracePt t="68087" x="5586413" y="3924300"/>
          <p14:tracePt t="68103" x="5591175" y="3924300"/>
          <p14:tracePt t="68121" x="5595938" y="3924300"/>
          <p14:tracePt t="68382" x="5600700" y="3929063"/>
          <p14:tracePt t="68389" x="5619750" y="3943350"/>
          <p14:tracePt t="68404" x="5629275" y="3948113"/>
          <p14:tracePt t="68422" x="5638800" y="3952875"/>
          <p14:tracePt t="68439" x="5643563" y="3952875"/>
          <p14:tracePt t="68454" x="5662613" y="3952875"/>
          <p14:tracePt t="68470" x="5710238" y="3952875"/>
          <p14:tracePt t="68487" x="5767388" y="3952875"/>
          <p14:tracePt t="68504" x="5881688" y="3948113"/>
          <p14:tracePt t="68520" x="5967413" y="3948113"/>
          <p14:tracePt t="68538" x="6015038" y="3948113"/>
          <p14:tracePt t="68774" x="6019800" y="3948113"/>
          <p14:tracePt t="68782" x="6029325" y="3938588"/>
          <p14:tracePt t="68789" x="6043613" y="3938588"/>
          <p14:tracePt t="68821" x="6053138" y="3938588"/>
          <p14:tracePt t="68838" x="6057900" y="3938588"/>
          <p14:tracePt t="68854" x="6124575" y="3952875"/>
          <p14:tracePt t="68871" x="6181725" y="3981450"/>
          <p14:tracePt t="68888" x="6367463" y="4014788"/>
          <p14:tracePt t="68904" x="6686550" y="4033838"/>
          <p14:tracePt t="68921" x="6919913" y="4033838"/>
          <p14:tracePt t="68937" x="7029450" y="4005263"/>
          <p14:tracePt t="68954" x="7077075" y="3971925"/>
          <p14:tracePt t="68971" x="7086600" y="3971925"/>
          <p14:tracePt t="68988" x="7091363" y="3967163"/>
          <p14:tracePt t="69342" x="7105650" y="3967163"/>
          <p14:tracePt t="69350" x="7119938" y="3967163"/>
          <p14:tracePt t="69357" x="7124700" y="3967163"/>
          <p14:tracePt t="69388" x="7138988" y="4000500"/>
          <p14:tracePt t="69405" x="7110413" y="4029075"/>
          <p14:tracePt t="69421" x="7105650" y="4029075"/>
          <p14:tracePt t="69686" x="7105650" y="4048125"/>
          <p14:tracePt t="69693" x="7096125" y="4086225"/>
          <p14:tracePt t="69722" x="7091363" y="4167188"/>
          <p14:tracePt t="69739" x="7062788" y="4219575"/>
          <p14:tracePt t="69755" x="7015163" y="4281488"/>
          <p14:tracePt t="69771" x="6948488" y="4343400"/>
          <p14:tracePt t="69788" x="6891338" y="4362450"/>
          <p14:tracePt t="69805" x="6767513" y="4362450"/>
          <p14:tracePt t="69821" x="6691313" y="4362450"/>
          <p14:tracePt t="69838" x="6591300" y="4343400"/>
          <p14:tracePt t="69855" x="6467475" y="4243388"/>
          <p14:tracePt t="69872" x="6396038" y="4157663"/>
          <p14:tracePt t="69889" x="6391275" y="4152900"/>
          <p14:tracePt t="69922" x="6386513" y="4148138"/>
          <p14:tracePt t="70133" x="6381750" y="4148138"/>
          <p14:tracePt t="70166" x="6372225" y="4157663"/>
          <p14:tracePt t="70191" x="6367463" y="4157663"/>
          <p14:tracePt t="70598" x="6362700" y="4157663"/>
          <p14:tracePt t="70639" x="6362700" y="4162425"/>
          <p14:tracePt t="70646" x="6362700" y="4167188"/>
          <p14:tracePt t="70655" x="6381750" y="4167188"/>
          <p14:tracePt t="70672" x="6391275" y="4167188"/>
          <p14:tracePt t="70705" x="6405563" y="4171950"/>
          <p14:tracePt t="70723" x="6424613" y="4171950"/>
          <p14:tracePt t="70740" x="6448425" y="4171950"/>
          <p14:tracePt t="70756" x="6486525" y="4171950"/>
          <p14:tracePt t="70758" x="6515100" y="4171950"/>
          <p14:tracePt t="70773" x="6562725" y="4157663"/>
          <p14:tracePt t="70789" x="6629400" y="4129088"/>
          <p14:tracePt t="70806" x="6696075" y="4119563"/>
          <p14:tracePt t="70823" x="6748463" y="4119563"/>
          <p14:tracePt t="70839" x="6777038" y="4110038"/>
          <p14:tracePt t="70855" x="6791325" y="4110038"/>
          <p14:tracePt t="70873" x="6796088" y="4110038"/>
          <p14:tracePt t="70889" x="6805613" y="4110038"/>
          <p14:tracePt t="70922" x="6810375" y="4110038"/>
          <p14:tracePt t="70940" x="6824663" y="4100513"/>
          <p14:tracePt t="70957" x="6834188" y="4095750"/>
          <p14:tracePt t="70990" x="6843713" y="4095750"/>
          <p14:tracePt t="71214" x="6848475" y="4095750"/>
          <p14:tracePt t="74911" x="6853238" y="4095750"/>
          <p14:tracePt t="75534" x="6848475" y="4095750"/>
          <p14:tracePt t="75566" x="6843713" y="4095750"/>
          <p14:tracePt t="75709" x="6838950" y="4090988"/>
          <p14:tracePt t="76069" x="6815138" y="4086225"/>
          <p14:tracePt t="76078" x="6777038" y="4086225"/>
          <p14:tracePt t="76093" x="6705600" y="4057650"/>
          <p14:tracePt t="76110" x="6686550" y="4043363"/>
          <p14:tracePt t="76127" x="6677025" y="4038600"/>
          <p14:tracePt t="76144" x="6672263" y="4033838"/>
          <p14:tracePt t="76161" x="6662738" y="4029075"/>
          <p14:tracePt t="76198" x="6662738" y="4024313"/>
          <p14:tracePt t="76210" x="6662738" y="4019550"/>
          <p14:tracePt t="76227" x="6657975" y="4019550"/>
          <p14:tracePt t="76244" x="6648450" y="4019550"/>
          <p14:tracePt t="77742" x="6643688" y="4019550"/>
          <p14:tracePt t="77750" x="6629400" y="4019550"/>
          <p14:tracePt t="77757" x="6624638" y="4019550"/>
          <p14:tracePt t="77812" x="6038850" y="3805238"/>
          <p14:tracePt t="77829" x="5262563" y="3805238"/>
          <p14:tracePt t="77845" x="5138738" y="3810000"/>
          <p14:tracePt t="77862" x="5157788" y="3814763"/>
          <p14:tracePt t="77878" x="5224463" y="3814763"/>
          <p14:tracePt t="77895" x="5243513" y="3767138"/>
          <p14:tracePt t="77912" x="5186363" y="3686175"/>
          <p14:tracePt t="77929" x="5072063" y="3605213"/>
          <p14:tracePt t="77946" x="4662488" y="3452813"/>
          <p14:tracePt t="77962" x="4238625" y="3267075"/>
          <p14:tracePt t="77979" x="4148138" y="3243263"/>
          <p14:tracePt t="77996" x="4119563" y="3243263"/>
          <p14:tracePt t="78012" x="4057650" y="3243263"/>
          <p14:tracePt t="78029" x="3886200" y="3295650"/>
          <p14:tracePt t="78045" x="3805238" y="3314700"/>
          <p14:tracePt t="78062" x="3743325" y="3324225"/>
          <p14:tracePt t="78079" x="3700463" y="3333750"/>
          <p14:tracePt t="78095" x="3657600" y="3376613"/>
          <p14:tracePt t="78112" x="3609975" y="3476625"/>
          <p14:tracePt t="78129" x="3533775" y="3629025"/>
          <p14:tracePt t="78145" x="3462338" y="3724275"/>
          <p14:tracePt t="78162" x="3433763" y="3781425"/>
          <p14:tracePt t="78179" x="3424238" y="3790950"/>
          <p14:tracePt t="78212" x="3424238" y="3795713"/>
          <p14:tracePt t="78229" x="3433763" y="3795713"/>
          <p14:tracePt t="78245" x="3443288" y="3819525"/>
          <p14:tracePt t="78262" x="3462338" y="3871913"/>
          <p14:tracePt t="78279" x="3490913" y="3905250"/>
          <p14:tracePt t="78295" x="3505200" y="3919538"/>
          <p14:tracePt t="78312" x="3524250" y="3919538"/>
          <p14:tracePt t="78329" x="3533775" y="3914775"/>
          <p14:tracePt t="78345" x="3538538" y="3910013"/>
          <p14:tracePt t="78363" x="3543300" y="3910013"/>
          <p14:tracePt t="78380" x="3557588" y="3910013"/>
          <p14:tracePt t="78396" x="3562350" y="3910013"/>
          <p14:tracePt t="78413" x="3590925" y="3914775"/>
          <p14:tracePt t="78429" x="3609975" y="3914775"/>
          <p14:tracePt t="78445" x="3624263" y="3914775"/>
          <p14:tracePt t="78462" x="3638550" y="3886200"/>
          <p14:tracePt t="78479" x="3638550" y="3871913"/>
          <p14:tracePt t="78496" x="3643313" y="3848100"/>
          <p14:tracePt t="78513" x="3643313" y="3838575"/>
          <p14:tracePt t="78529" x="3643313" y="3819525"/>
          <p14:tracePt t="78545" x="3643313" y="3805238"/>
          <p14:tracePt t="78562" x="3633788" y="3790950"/>
          <p14:tracePt t="78579" x="3619500" y="3776663"/>
          <p14:tracePt t="78596" x="3595688" y="3767138"/>
          <p14:tracePt t="78613" x="3576638" y="3762375"/>
          <p14:tracePt t="78629" x="3557588" y="3762375"/>
          <p14:tracePt t="78645" x="3538538" y="3762375"/>
          <p14:tracePt t="78663" x="3509963" y="3762375"/>
          <p14:tracePt t="78679" x="3457575" y="3776663"/>
          <p14:tracePt t="78696" x="3390900" y="3814763"/>
          <p14:tracePt t="78713" x="3319463" y="3852863"/>
          <p14:tracePt t="78729" x="3252788" y="3895725"/>
          <p14:tracePt t="78746" x="3195638" y="3948113"/>
          <p14:tracePt t="78762" x="3171825" y="3981450"/>
          <p14:tracePt t="78779" x="3157538" y="4029075"/>
          <p14:tracePt t="78797" x="3152775" y="4114800"/>
          <p14:tracePt t="78813" x="3152775" y="4152900"/>
          <p14:tracePt t="78829" x="3152775" y="4200525"/>
          <p14:tracePt t="78846" x="3167063" y="4252913"/>
          <p14:tracePt t="78863" x="3181350" y="4305300"/>
          <p14:tracePt t="78879" x="3200400" y="4352925"/>
          <p14:tracePt t="78897" x="3219450" y="4386263"/>
          <p14:tracePt t="78913" x="3243263" y="4429125"/>
          <p14:tracePt t="78929" x="3271838" y="4467225"/>
          <p14:tracePt t="78946" x="3309938" y="4505325"/>
          <p14:tracePt t="78962" x="3338513" y="4533900"/>
          <p14:tracePt t="78979" x="3367088" y="4562475"/>
          <p14:tracePt t="78997" x="3405188" y="4591050"/>
          <p14:tracePt t="79014" x="3429000" y="4600575"/>
          <p14:tracePt t="79030" x="3452813" y="4614863"/>
          <p14:tracePt t="79046" x="3486150" y="4633913"/>
          <p14:tracePt t="79063" x="3519488" y="4643438"/>
          <p14:tracePt t="79079" x="3590925" y="4672013"/>
          <p14:tracePt t="79096" x="3652838" y="4681538"/>
          <p14:tracePt t="79113" x="3695700" y="4700588"/>
          <p14:tracePt t="79130" x="3729038" y="4714875"/>
          <p14:tracePt t="79146" x="3752850" y="4733925"/>
          <p14:tracePt t="79163" x="3786188" y="4752975"/>
          <p14:tracePt t="79179" x="3838575" y="4786313"/>
          <p14:tracePt t="79198" x="4010025" y="4838700"/>
          <p14:tracePt t="79214" x="4124325" y="4857750"/>
          <p14:tracePt t="79229" x="4224338" y="4857750"/>
          <p14:tracePt t="79246" x="4262438" y="4852988"/>
          <p14:tracePt t="79263" x="4286250" y="4819650"/>
          <p14:tracePt t="79280" x="4286250" y="4791075"/>
          <p14:tracePt t="79296" x="4286250" y="4772025"/>
          <p14:tracePt t="79313" x="4286250" y="4743450"/>
          <p14:tracePt t="79330" x="4286250" y="4714875"/>
          <p14:tracePt t="79347" x="4276725" y="4691063"/>
          <p14:tracePt t="79363" x="4276725" y="4672013"/>
          <p14:tracePt t="79379" x="4276725" y="4657725"/>
          <p14:tracePt t="79397" x="4276725" y="4648200"/>
          <p14:tracePt t="79430" x="4262438" y="4624388"/>
          <p14:tracePt t="79447" x="4252913" y="4614863"/>
          <p14:tracePt t="79463" x="4248150" y="4605338"/>
          <p14:tracePt t="79497" x="4243388" y="4605338"/>
          <p14:tracePt t="79558" x="4238625" y="4605338"/>
          <p14:tracePt t="79565" x="4233863" y="4605338"/>
          <p14:tracePt t="79581" x="4233863" y="4600575"/>
          <p14:tracePt t="79596" x="4229100" y="4600575"/>
          <p14:tracePt t="79613" x="4219575" y="4600575"/>
          <p14:tracePt t="79647" x="4214813" y="4600575"/>
          <p14:tracePt t="79663" x="4210050" y="4600575"/>
          <p14:tracePt t="79697" x="4200525" y="4600575"/>
          <p14:tracePt t="79713" x="4200525" y="4610100"/>
          <p14:tracePt t="79730" x="4191000" y="4624388"/>
          <p14:tracePt t="79747" x="4191000" y="4629150"/>
          <p14:tracePt t="79763" x="4191000" y="4643438"/>
          <p14:tracePt t="79805" x="4195763" y="4643438"/>
          <p14:tracePt t="79846" x="4205288" y="4643438"/>
          <p14:tracePt t="79893" x="4205288" y="4633913"/>
          <p14:tracePt t="79910" x="4205288" y="4629150"/>
          <p14:tracePt t="79926" x="4205288" y="4624388"/>
          <p14:tracePt t="79950" x="4205288" y="4614863"/>
          <p14:tracePt t="80070" x="4210050" y="4614863"/>
          <p14:tracePt t="80078" x="4214813" y="4614863"/>
          <p14:tracePt t="80086" x="4229100" y="4614863"/>
          <p14:tracePt t="80097" x="4243388" y="4614863"/>
          <p14:tracePt t="80114" x="4286250" y="4614863"/>
          <p14:tracePt t="80131" x="4376738" y="4619625"/>
          <p14:tracePt t="80147" x="4543425" y="4619625"/>
          <p14:tracePt t="80164" x="4676775" y="4591050"/>
          <p14:tracePt t="80181" x="4810125" y="4505325"/>
          <p14:tracePt t="80197" x="4833938" y="4491038"/>
          <p14:tracePt t="80214" x="4862513" y="4386263"/>
          <p14:tracePt t="80230" x="4862513" y="4276725"/>
          <p14:tracePt t="80247" x="4862513" y="4200525"/>
          <p14:tracePt t="80263" x="4862513" y="4133850"/>
          <p14:tracePt t="80280" x="4862513" y="4114800"/>
          <p14:tracePt t="80297" x="4862513" y="4100513"/>
          <p14:tracePt t="80313" x="4862513" y="4095750"/>
          <p14:tracePt t="80331" x="4867275" y="4086225"/>
          <p14:tracePt t="80347" x="4867275" y="4076700"/>
          <p14:tracePt t="80364" x="4876800" y="4057650"/>
          <p14:tracePt t="80381" x="4876800" y="4019550"/>
          <p14:tracePt t="80398" x="4876800" y="3990975"/>
          <p14:tracePt t="80414" x="4876800" y="3967163"/>
          <p14:tracePt t="80430" x="4876800" y="3943350"/>
          <p14:tracePt t="80447" x="4872038" y="3924300"/>
          <p14:tracePt t="80464" x="4862513" y="3905250"/>
          <p14:tracePt t="80480" x="4838700" y="3890963"/>
          <p14:tracePt t="80497" x="4819650" y="3867150"/>
          <p14:tracePt t="80514" x="4795838" y="3843338"/>
          <p14:tracePt t="80531" x="4762500" y="3819525"/>
          <p14:tracePt t="80548" x="4743450" y="3805238"/>
          <p14:tracePt t="80564" x="4719638" y="3781425"/>
          <p14:tracePt t="80582" x="4695825" y="3767138"/>
          <p14:tracePt t="80597" x="4681538" y="3767138"/>
          <p14:tracePt t="80614" x="4657725" y="3757613"/>
          <p14:tracePt t="80630" x="4629150" y="3748088"/>
          <p14:tracePt t="80648" x="4600575" y="3743325"/>
          <p14:tracePt t="80664" x="4576763" y="3733800"/>
          <p14:tracePt t="80681" x="4567238" y="3729038"/>
          <p14:tracePt t="80697" x="4552950" y="3729038"/>
          <p14:tracePt t="80714" x="4533900" y="3729038"/>
          <p14:tracePt t="80731" x="4510088" y="3729038"/>
          <p14:tracePt t="80748" x="4471988" y="3729038"/>
          <p14:tracePt t="80764" x="4424363" y="3729038"/>
          <p14:tracePt t="80781" x="4305300" y="3733800"/>
          <p14:tracePt t="80797" x="4233863" y="3743325"/>
          <p14:tracePt t="80814" x="4162425" y="3752850"/>
          <p14:tracePt t="80831" x="4095750" y="3762375"/>
          <p14:tracePt t="80847" x="4048125" y="3771900"/>
          <p14:tracePt t="80864" x="4014788" y="3771900"/>
          <p14:tracePt t="80881" x="3971925" y="3776663"/>
          <p14:tracePt t="80897" x="3952875" y="3786188"/>
          <p14:tracePt t="80914" x="3919538" y="3810000"/>
          <p14:tracePt t="80931" x="3905250" y="3819525"/>
          <p14:tracePt t="80948" x="3886200" y="3838575"/>
          <p14:tracePt t="80950" x="3886200" y="3843338"/>
          <p14:tracePt t="80964" x="3886200" y="3857625"/>
          <p14:tracePt t="80982" x="3871913" y="3900488"/>
          <p14:tracePt t="80998" x="3867150" y="3943350"/>
          <p14:tracePt t="81014" x="3857625" y="3981450"/>
          <p14:tracePt t="81031" x="3848100" y="4019550"/>
          <p14:tracePt t="81048" x="3838575" y="4062413"/>
          <p14:tracePt t="81064" x="3838575" y="4110038"/>
          <p14:tracePt t="81081" x="3838575" y="4152900"/>
          <p14:tracePt t="81098" x="3838575" y="4181475"/>
          <p14:tracePt t="81114" x="3838575" y="4210050"/>
          <p14:tracePt t="81132" x="3838575" y="4238625"/>
          <p14:tracePt t="81148" x="3843338" y="4276725"/>
          <p14:tracePt t="81149" x="3852863" y="4295775"/>
          <p14:tracePt t="81164" x="3852863" y="4314825"/>
          <p14:tracePt t="81181" x="3876675" y="4367213"/>
          <p14:tracePt t="81198" x="3881438" y="4381500"/>
          <p14:tracePt t="81214" x="3890963" y="4400550"/>
          <p14:tracePt t="81231" x="3895725" y="4419600"/>
          <p14:tracePt t="81248" x="3905250" y="4443413"/>
          <p14:tracePt t="81265" x="3914775" y="4481513"/>
          <p14:tracePt t="81281" x="3938588" y="4514850"/>
          <p14:tracePt t="81299" x="3962400" y="4548188"/>
          <p14:tracePt t="81314" x="3976688" y="4562475"/>
          <p14:tracePt t="81331" x="3990975" y="4576763"/>
          <p14:tracePt t="81348" x="4005263" y="4581525"/>
          <p14:tracePt t="81365" x="4014788" y="4591050"/>
          <p14:tracePt t="81381" x="4048125" y="4614863"/>
          <p14:tracePt t="81398" x="4076700" y="4629150"/>
          <p14:tracePt t="81414" x="4110038" y="4643438"/>
          <p14:tracePt t="81431" x="4152900" y="4662488"/>
          <p14:tracePt t="81448" x="4181475" y="4662488"/>
          <p14:tracePt t="81465" x="4205288" y="4672013"/>
          <p14:tracePt t="81481" x="4233863" y="4676775"/>
          <p14:tracePt t="81498" x="4286250" y="4695825"/>
          <p14:tracePt t="81515" x="4338638" y="4700588"/>
          <p14:tracePt t="81531" x="4405313" y="4714875"/>
          <p14:tracePt t="81550" x="4495800" y="4724400"/>
          <p14:tracePt t="81565" x="4533900" y="4724400"/>
          <p14:tracePt t="81582" x="4648200" y="4743450"/>
          <p14:tracePt t="81598" x="4729163" y="4752975"/>
          <p14:tracePt t="81615" x="4791075" y="4762500"/>
          <p14:tracePt t="81631" x="4843463" y="4762500"/>
          <p14:tracePt t="81649" x="4872038" y="4762500"/>
          <p14:tracePt t="81664" x="4881563" y="4757738"/>
          <p14:tracePt t="81682" x="4895850" y="4733925"/>
          <p14:tracePt t="81699" x="4905375" y="4710113"/>
          <p14:tracePt t="81715" x="4919663" y="4695825"/>
          <p14:tracePt t="81731" x="4929188" y="4676775"/>
          <p14:tracePt t="81748" x="4938713" y="4667250"/>
          <p14:tracePt t="81765" x="4943475" y="4643438"/>
          <p14:tracePt t="81782" x="4957763" y="4605338"/>
          <p14:tracePt t="81798" x="4967288" y="4576763"/>
          <p14:tracePt t="81815" x="4976813" y="4538663"/>
          <p14:tracePt t="81832" x="4991100" y="4505325"/>
          <p14:tracePt t="81849" x="5005388" y="4476750"/>
          <p14:tracePt t="81865" x="5005388" y="4457700"/>
          <p14:tracePt t="81882" x="5014913" y="4443413"/>
          <p14:tracePt t="81898" x="5019675" y="4424363"/>
          <p14:tracePt t="81915" x="5029200" y="4400550"/>
          <p14:tracePt t="81931" x="5033963" y="4381500"/>
          <p14:tracePt t="81948" x="5033963" y="4352925"/>
          <p14:tracePt t="81966" x="5033963" y="4305300"/>
          <p14:tracePt t="81982" x="5033963" y="4257675"/>
          <p14:tracePt t="81998" x="5033963" y="4229100"/>
          <p14:tracePt t="82015" x="5033963" y="4210050"/>
          <p14:tracePt t="82032" x="5029200" y="4191000"/>
          <p14:tracePt t="82048" x="5024438" y="4167188"/>
          <p14:tracePt t="82066" x="5024438" y="4143375"/>
          <p14:tracePt t="82082" x="5014913" y="4119563"/>
          <p14:tracePt t="82099" x="5005388" y="4086225"/>
          <p14:tracePt t="82116" x="5000625" y="4067175"/>
          <p14:tracePt t="82132" x="4995863" y="4043363"/>
          <p14:tracePt t="82149" x="4981575" y="4019550"/>
          <p14:tracePt t="82165" x="4976813" y="4000500"/>
          <p14:tracePt t="82182" x="4967288" y="3981450"/>
          <p14:tracePt t="82198" x="4957763" y="3971925"/>
          <p14:tracePt t="82216" x="4953000" y="3948113"/>
          <p14:tracePt t="82232" x="4938713" y="3929063"/>
          <p14:tracePt t="82249" x="4924425" y="3914775"/>
          <p14:tracePt t="82266" x="4910138" y="3900488"/>
          <p14:tracePt t="82282" x="4905375" y="3895725"/>
          <p14:tracePt t="82299" x="4900613" y="3890963"/>
          <p14:tracePt t="82316" x="4895850" y="3890963"/>
          <p14:tracePt t="82332" x="4881563" y="3890963"/>
          <p14:tracePt t="82349" x="4857750" y="3886200"/>
          <p14:tracePt t="82365" x="4833938" y="3876675"/>
          <p14:tracePt t="82382" x="4814888" y="3871913"/>
          <p14:tracePt t="82399" x="4791075" y="3857625"/>
          <p14:tracePt t="82416" x="4772025" y="3857625"/>
          <p14:tracePt t="82432" x="4738688" y="3838575"/>
          <p14:tracePt t="82449" x="4710113" y="3833813"/>
          <p14:tracePt t="82466" x="4648200" y="3810000"/>
          <p14:tracePt t="82483" x="4576763" y="3776663"/>
          <p14:tracePt t="82500" x="4505325" y="3743325"/>
          <p14:tracePt t="82516" x="4476750" y="3738563"/>
          <p14:tracePt t="82517" x="4443413" y="3733800"/>
          <p14:tracePt t="82533" x="4433888" y="3724275"/>
          <p14:tracePt t="82550" x="4429125" y="3724275"/>
          <p14:tracePt t="82565" x="4410075" y="3724275"/>
          <p14:tracePt t="82582" x="4395788" y="3714750"/>
          <p14:tracePt t="82599" x="4357688" y="3709988"/>
          <p14:tracePt t="82615" x="4329113" y="3700463"/>
          <p14:tracePt t="82632" x="4300538" y="3700463"/>
          <p14:tracePt t="82649" x="4276725" y="3695700"/>
          <p14:tracePt t="82683" x="4271963" y="3695700"/>
          <p14:tracePt t="82699" x="4267200" y="3695700"/>
          <p14:tracePt t="82716" x="4257675" y="3695700"/>
          <p14:tracePt t="82717" x="4248150" y="3695700"/>
          <p14:tracePt t="82733" x="4233863" y="3695700"/>
          <p14:tracePt t="82749" x="4214813" y="3695700"/>
          <p14:tracePt t="82765" x="4200525" y="3695700"/>
          <p14:tracePt t="82782" x="4181475" y="3695700"/>
          <p14:tracePt t="82799" x="4167188" y="3700463"/>
          <p14:tracePt t="82816" x="4152900" y="3709988"/>
          <p14:tracePt t="82832" x="4133850" y="3724275"/>
          <p14:tracePt t="82849" x="4114800" y="3743325"/>
          <p14:tracePt t="82866" x="4090988" y="3767138"/>
          <p14:tracePt t="82883" x="4067175" y="3790950"/>
          <p14:tracePt t="82900" x="4043363" y="3819525"/>
          <p14:tracePt t="82916" x="4024313" y="3838575"/>
          <p14:tracePt t="82918" x="4019550" y="3852863"/>
          <p14:tracePt t="82933" x="3990975" y="3890963"/>
          <p14:tracePt t="82949" x="3986213" y="3900488"/>
          <p14:tracePt t="82965" x="3971925" y="3933825"/>
          <p14:tracePt t="82982" x="3962400" y="3962400"/>
          <p14:tracePt t="82999" x="3948113" y="3995738"/>
          <p14:tracePt t="83016" x="3938588" y="4067175"/>
          <p14:tracePt t="83033" x="3924300" y="4143375"/>
          <p14:tracePt t="83050" x="3910013" y="4214813"/>
          <p14:tracePt t="83066" x="3910013" y="4267200"/>
          <p14:tracePt t="83082" x="3900488" y="4319588"/>
          <p14:tracePt t="83099" x="3900488" y="4376738"/>
          <p14:tracePt t="83116" x="3900488" y="4433888"/>
          <p14:tracePt t="83133" x="3914775" y="4500563"/>
          <p14:tracePt t="83150" x="3957638" y="4633913"/>
          <p14:tracePt t="83166" x="3986213" y="4700588"/>
          <p14:tracePt t="83183" x="4000500" y="4743450"/>
          <p14:tracePt t="83199" x="4014788" y="4767263"/>
          <p14:tracePt t="83217" x="4038600" y="4791075"/>
          <p14:tracePt t="83234" x="4071938" y="4810125"/>
          <p14:tracePt t="83250" x="4100513" y="4824413"/>
          <p14:tracePt t="83266" x="4119563" y="4838700"/>
          <p14:tracePt t="83283" x="4148138" y="4848225"/>
          <p14:tracePt t="83299" x="4171950" y="4862513"/>
          <p14:tracePt t="83317" x="4210050" y="4872038"/>
          <p14:tracePt t="83333" x="4248150" y="4881563"/>
          <p14:tracePt t="83350" x="4276725" y="4891088"/>
          <p14:tracePt t="83366" x="4310063" y="4891088"/>
          <p14:tracePt t="83383" x="4343400" y="4891088"/>
          <p14:tracePt t="83400" x="4395788" y="4891088"/>
          <p14:tracePt t="83416" x="4448175" y="4900613"/>
          <p14:tracePt t="83433" x="4491038" y="4900613"/>
          <p14:tracePt t="83450" x="4529138" y="4900613"/>
          <p14:tracePt t="83467" x="4557713" y="4900613"/>
          <p14:tracePt t="83483" x="4576763" y="4895850"/>
          <p14:tracePt t="83501" x="4629150" y="4876800"/>
          <p14:tracePt t="83516" x="4648200" y="4862513"/>
          <p14:tracePt t="83533" x="4710113" y="4838700"/>
          <p14:tracePt t="83550" x="4743450" y="4805363"/>
          <p14:tracePt t="83566" x="4762500" y="4767263"/>
          <p14:tracePt t="83583" x="4786313" y="4681538"/>
          <p14:tracePt t="83600" x="4814888" y="4567238"/>
          <p14:tracePt t="83617" x="4814888" y="4495800"/>
          <p14:tracePt t="83633" x="4824413" y="4452938"/>
          <p14:tracePt t="83650" x="4824413" y="4433888"/>
          <p14:tracePt t="83667" x="4824413" y="4414838"/>
          <p14:tracePt t="83683" x="4829175" y="4395788"/>
          <p14:tracePt t="83700" x="4833938" y="4381500"/>
          <p14:tracePt t="83717" x="4867275" y="4319588"/>
          <p14:tracePt t="83733" x="4881563" y="4276725"/>
          <p14:tracePt t="83750" x="4900613" y="4243388"/>
          <p14:tracePt t="83767" x="4914900" y="4214813"/>
          <p14:tracePt t="83783" x="4924425" y="4176713"/>
          <p14:tracePt t="83800" x="4933950" y="4143375"/>
          <p14:tracePt t="83817" x="4933950" y="4114800"/>
          <p14:tracePt t="83833" x="4933950" y="4090988"/>
          <p14:tracePt t="83850" x="4919663" y="4076700"/>
          <p14:tracePt t="83867" x="4905375" y="4062413"/>
          <p14:tracePt t="83883" x="4900613" y="4057650"/>
          <p14:tracePt t="83885" x="4895850" y="4048125"/>
          <p14:tracePt t="83900" x="4886325" y="4043363"/>
          <p14:tracePt t="83902" x="4872038" y="4029075"/>
          <p14:tracePt t="83917" x="4862513" y="4019550"/>
          <p14:tracePt t="83933" x="4824413" y="3995738"/>
          <p14:tracePt t="83950" x="4805363" y="3990975"/>
          <p14:tracePt t="83967" x="4786313" y="3990975"/>
          <p14:tracePt t="83983" x="4772025" y="3990975"/>
          <p14:tracePt t="84001" x="4757738" y="3990975"/>
          <p14:tracePt t="84017" x="4748213" y="3990975"/>
          <p14:tracePt t="84033" x="4724400" y="3990975"/>
          <p14:tracePt t="84051" x="4710113" y="3990975"/>
          <p14:tracePt t="84068" x="4691063" y="3990975"/>
          <p14:tracePt t="84084" x="4681538" y="3990975"/>
          <p14:tracePt t="84085" x="4667250" y="4000500"/>
          <p14:tracePt t="84100" x="4657725" y="4000500"/>
          <p14:tracePt t="84117" x="4624388" y="4024313"/>
          <p14:tracePt t="84134" x="4605338" y="4024313"/>
          <p14:tracePt t="84150" x="4595813" y="4033838"/>
          <p14:tracePt t="84167" x="4576763" y="4043363"/>
          <p14:tracePt t="84183" x="4562475" y="4057650"/>
          <p14:tracePt t="84201" x="4543425" y="4067175"/>
          <p14:tracePt t="84218" x="4524375" y="4081463"/>
          <p14:tracePt t="84234" x="4514850" y="4086225"/>
          <p14:tracePt t="84251" x="4505325" y="4095750"/>
          <p14:tracePt t="84267" x="4505325" y="4105275"/>
          <p14:tracePt t="84284" x="4500563" y="4114800"/>
          <p14:tracePt t="84301" x="4495800" y="4133850"/>
          <p14:tracePt t="84318" x="4495800" y="4157663"/>
          <p14:tracePt t="84334" x="4495800" y="4181475"/>
          <p14:tracePt t="84350" x="4495800" y="4195763"/>
          <p14:tracePt t="84367" x="4495800" y="4214813"/>
          <p14:tracePt t="84383" x="4500563" y="4224338"/>
          <p14:tracePt t="84401" x="4510088" y="4233863"/>
          <p14:tracePt t="84418" x="4519613" y="4248150"/>
          <p14:tracePt t="84434" x="4529138" y="4252913"/>
          <p14:tracePt t="84451" x="4538663" y="4262438"/>
          <p14:tracePt t="84484" x="4548188" y="4267200"/>
          <p14:tracePt t="84501" x="4552950" y="4271963"/>
          <p14:tracePt t="84518" x="4562475" y="4281488"/>
          <p14:tracePt t="84534" x="4576763" y="4286250"/>
          <p14:tracePt t="84550" x="4586288" y="4295775"/>
          <p14:tracePt t="84567" x="4595813" y="4295775"/>
          <p14:tracePt t="84584" x="4614863" y="4300538"/>
          <p14:tracePt t="84600" x="4629150" y="4300538"/>
          <p14:tracePt t="84617" x="4638675" y="4300538"/>
          <p14:tracePt t="84634" x="4652963" y="4300538"/>
          <p14:tracePt t="84651" x="4657725" y="4300538"/>
          <p14:tracePt t="84668" x="4672013" y="4300538"/>
          <p14:tracePt t="84684" x="4686300" y="4295775"/>
          <p14:tracePt t="84700" x="4695825" y="4291013"/>
          <p14:tracePt t="84717" x="4733925" y="4252913"/>
          <p14:tracePt t="84734" x="4752975" y="4229100"/>
          <p14:tracePt t="84751" x="4762500" y="4205288"/>
          <p14:tracePt t="84767" x="4776788" y="4171950"/>
          <p14:tracePt t="84784" x="4786313" y="4133850"/>
          <p14:tracePt t="84800" x="4800600" y="4086225"/>
          <p14:tracePt t="84817" x="4805363" y="4062413"/>
          <p14:tracePt t="84834" x="4810125" y="4048125"/>
          <p14:tracePt t="84851" x="4810125" y="4043363"/>
          <p14:tracePt t="84868" x="4810125" y="4029075"/>
          <p14:tracePt t="84884" x="4810125" y="4024313"/>
          <p14:tracePt t="84901" x="4805363" y="3995738"/>
          <p14:tracePt t="84918" x="4800600" y="3990975"/>
          <p14:tracePt t="84934" x="4776788" y="3981450"/>
          <p14:tracePt t="84950" x="4767263" y="3976688"/>
          <p14:tracePt t="84969" x="4752975" y="3967163"/>
          <p14:tracePt t="84984" x="4733925" y="3967163"/>
          <p14:tracePt t="85001" x="4714875" y="3967163"/>
          <p14:tracePt t="85018" x="4700588" y="3967163"/>
          <p14:tracePt t="85034" x="4691063" y="3967163"/>
          <p14:tracePt t="85051" x="4681538" y="3967163"/>
          <p14:tracePt t="85068" x="4667250" y="3971925"/>
          <p14:tracePt t="85084" x="4652963" y="3971925"/>
          <p14:tracePt t="85101" x="4629150" y="3981450"/>
          <p14:tracePt t="85118" x="4610100" y="3990975"/>
          <p14:tracePt t="85134" x="4600575" y="3995738"/>
          <p14:tracePt t="85151" x="4581525" y="4005263"/>
          <p14:tracePt t="85167" x="4572000" y="4024313"/>
          <p14:tracePt t="85185" x="4562475" y="4043363"/>
          <p14:tracePt t="85201" x="4557713" y="4067175"/>
          <p14:tracePt t="85218" x="4552950" y="4071938"/>
          <p14:tracePt t="85234" x="4552950" y="4090988"/>
          <p14:tracePt t="85251" x="4557713" y="4100513"/>
          <p14:tracePt t="85268" x="4562475" y="4124325"/>
          <p14:tracePt t="85285" x="4572000" y="4143375"/>
          <p14:tracePt t="85286" x="4581525" y="4162425"/>
          <p14:tracePt t="85301" x="4581525" y="4191000"/>
          <p14:tracePt t="85318" x="4595813" y="4210050"/>
          <p14:tracePt t="85334" x="4610100" y="4243388"/>
          <p14:tracePt t="85351" x="4619625" y="4257675"/>
          <p14:tracePt t="85368" x="4638675" y="4281488"/>
          <p14:tracePt t="85385" x="4652963" y="4295775"/>
          <p14:tracePt t="85402" x="4657725" y="4300538"/>
          <p14:tracePt t="85418" x="4667250" y="4305300"/>
          <p14:tracePt t="85451" x="4676775" y="4310063"/>
          <p14:tracePt t="85468" x="4681538" y="4314825"/>
          <p14:tracePt t="85501" x="4686300" y="4314825"/>
          <p14:tracePt t="85774" x="4695825" y="4314825"/>
          <p14:tracePt t="85782" x="4700588" y="4319588"/>
          <p14:tracePt t="85797" x="4705350" y="4319588"/>
          <p14:tracePt t="85806" x="4710113" y="4319588"/>
          <p14:tracePt t="85819" x="4719638" y="4324350"/>
          <p14:tracePt t="85835" x="4729163" y="4324350"/>
          <p14:tracePt t="85852" x="4733925" y="4324350"/>
          <p14:tracePt t="85869" x="4748213" y="4324350"/>
          <p14:tracePt t="85902" x="4767263" y="4324350"/>
          <p14:tracePt t="85918" x="4781550" y="4329113"/>
          <p14:tracePt t="85935" x="4795838" y="4333875"/>
          <p14:tracePt t="85951" x="4810125" y="4338638"/>
          <p14:tracePt t="85968" x="4819650" y="4343400"/>
          <p14:tracePt t="85985" x="4838700" y="4367213"/>
          <p14:tracePt t="86002" x="4876800" y="4391025"/>
          <p14:tracePt t="86019" x="4938713" y="4400550"/>
          <p14:tracePt t="86035" x="5029200" y="4424363"/>
          <p14:tracePt t="86052" x="5081588" y="4433888"/>
          <p14:tracePt t="86069" x="5100638" y="4433888"/>
          <p14:tracePt t="86085" x="5124450" y="4410075"/>
          <p14:tracePt t="86102" x="5138738" y="4391025"/>
          <p14:tracePt t="86118" x="5157788" y="4362450"/>
          <p14:tracePt t="86135" x="5172075" y="4324350"/>
          <p14:tracePt t="86152" x="5176838" y="4305300"/>
          <p14:tracePt t="86169" x="5176838" y="4291013"/>
          <p14:tracePt t="86186" x="5176838" y="4276725"/>
          <p14:tracePt t="86219" x="5176838" y="4271963"/>
          <p14:tracePt t="86235" x="5176838" y="4267200"/>
          <p14:tracePt t="86271" x="5167313" y="4267200"/>
          <p14:tracePt t="86287" x="5167313" y="4271963"/>
          <p14:tracePt t="86302" x="5167313" y="4286250"/>
          <p14:tracePt t="86319" x="5167313" y="4300538"/>
          <p14:tracePt t="86335" x="5167313" y="4314825"/>
          <p14:tracePt t="86353" x="5195888" y="4324350"/>
          <p14:tracePt t="86369" x="5243513" y="4324350"/>
          <p14:tracePt t="86386" x="5319713" y="4324350"/>
          <p14:tracePt t="86402" x="5395913" y="4324350"/>
          <p14:tracePt t="86419" x="5486400" y="4324350"/>
          <p14:tracePt t="86435" x="5553075" y="4319588"/>
          <p14:tracePt t="86452" x="5605463" y="4310063"/>
          <p14:tracePt t="86469" x="5638800" y="4310063"/>
          <p14:tracePt t="86485" x="5667375" y="4310063"/>
          <p14:tracePt t="86502" x="5691188" y="4310063"/>
          <p14:tracePt t="86519" x="5729288" y="4310063"/>
          <p14:tracePt t="86536" x="5748338" y="4300538"/>
          <p14:tracePt t="86552" x="5776913" y="4295775"/>
          <p14:tracePt t="86569" x="5800725" y="4286250"/>
          <p14:tracePt t="86587" x="5815013" y="4281488"/>
          <p14:tracePt t="86603" x="5829300" y="4276725"/>
          <p14:tracePt t="86637" x="5834063" y="4267200"/>
          <p14:tracePt t="86652" x="5834063" y="4252913"/>
          <p14:tracePt t="86669" x="5834063" y="4219575"/>
          <p14:tracePt t="86685" x="5829300" y="4186238"/>
          <p14:tracePt t="86702" x="5805488" y="4143375"/>
          <p14:tracePt t="86719" x="5791200" y="4110038"/>
          <p14:tracePt t="86736" x="5776913" y="4100513"/>
          <p14:tracePt t="86752" x="5762625" y="4086225"/>
          <p14:tracePt t="86770" x="5748338" y="4076700"/>
          <p14:tracePt t="86786" x="5715000" y="4067175"/>
          <p14:tracePt t="86803" x="5695950" y="4052888"/>
          <p14:tracePt t="86820" x="5667375" y="4033838"/>
          <p14:tracePt t="86836" x="5643563" y="4014788"/>
          <p14:tracePt t="86838" x="5634038" y="4010025"/>
          <p14:tracePt t="86853" x="5614988" y="3995738"/>
          <p14:tracePt t="86870" x="5595938" y="3995738"/>
          <p14:tracePt t="86885" x="5581650" y="3995738"/>
          <p14:tracePt t="86902" x="5543550" y="3986213"/>
          <p14:tracePt t="86919" x="5500688" y="3986213"/>
          <p14:tracePt t="86936" x="5443538" y="3986213"/>
          <p14:tracePt t="86953" x="5386388" y="3986213"/>
          <p14:tracePt t="86970" x="5357813" y="3986213"/>
          <p14:tracePt t="86986" x="5329238" y="3986213"/>
          <p14:tracePt t="87003" x="5305425" y="3990975"/>
          <p14:tracePt t="87020" x="5291138" y="3990975"/>
          <p14:tracePt t="87036" x="5262563" y="4005263"/>
          <p14:tracePt t="87054" x="5243513" y="4005263"/>
          <p14:tracePt t="87069" x="5229225" y="4014788"/>
          <p14:tracePt t="87086" x="5219700" y="4024313"/>
          <p14:tracePt t="87103" x="5205413" y="4029075"/>
          <p14:tracePt t="87119" x="5181600" y="4038600"/>
          <p14:tracePt t="87136" x="5157788" y="4048125"/>
          <p14:tracePt t="87153" x="5133975" y="4062413"/>
          <p14:tracePt t="87170" x="5110163" y="4086225"/>
          <p14:tracePt t="87186" x="5086350" y="4105275"/>
          <p14:tracePt t="87203" x="5057775" y="4162425"/>
          <p14:tracePt t="87220" x="5048250" y="4214813"/>
          <p14:tracePt t="87237" x="5048250" y="4305300"/>
          <p14:tracePt t="87254" x="5053013" y="4348163"/>
          <p14:tracePt t="87270" x="5081588" y="4386263"/>
          <p14:tracePt t="87286" x="5105400" y="4400550"/>
          <p14:tracePt t="87303" x="5138738" y="4414838"/>
          <p14:tracePt t="87319" x="5176838" y="4424363"/>
          <p14:tracePt t="87336" x="5205413" y="4424363"/>
          <p14:tracePt t="87353" x="5233988" y="4424363"/>
          <p14:tracePt t="87370" x="5272088" y="4424363"/>
          <p14:tracePt t="87387" x="5310188" y="4424363"/>
          <p14:tracePt t="87403" x="5386388" y="4424363"/>
          <p14:tracePt t="87420" x="5486400" y="4424363"/>
          <p14:tracePt t="87438" x="5738813" y="4362450"/>
          <p14:tracePt t="87454" x="5948363" y="4267200"/>
          <p14:tracePt t="87470" x="6048375" y="4224338"/>
          <p14:tracePt t="87487" x="6076950" y="4210050"/>
          <p14:tracePt t="87503" x="6081713" y="4191000"/>
          <p14:tracePt t="87520" x="6081713" y="4186238"/>
          <p14:tracePt t="88495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2C34DE6-C305-4AF2-A61B-F829452C8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070366"/>
            <a:ext cx="8424000" cy="514257"/>
          </a:xfrm>
        </p:spPr>
        <p:txBody>
          <a:bodyPr/>
          <a:lstStyle/>
          <a:p>
            <a:r>
              <a:rPr lang="en-AU" dirty="0"/>
              <a:t>Reduce fusion of information to summations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1BC04A-2E3C-4C99-AEF3-428642CBA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Encrypted Fast Covariance Intersection</a:t>
            </a:r>
            <a:r>
              <a:rPr lang="en-US"/>
              <a:t> | Marko Ristic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7AC93-6564-4921-A2AC-5A1E26D1E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923370-D75A-4E9F-9CD8-8C61C6FCB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Information Form and Delayed Evaluation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62FCEB-D628-4092-8FCD-CA114F4FC4DA}"/>
              </a:ext>
            </a:extLst>
          </p:cNvPr>
          <p:cNvSpPr txBox="1"/>
          <p:nvPr/>
        </p:nvSpPr>
        <p:spPr>
          <a:xfrm>
            <a:off x="5071817" y="3125948"/>
            <a:ext cx="1146724" cy="144232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endParaRPr lang="en-AU" sz="800" dirty="0"/>
          </a:p>
        </p:txBody>
      </p:sp>
      <p:pic>
        <p:nvPicPr>
          <p:cNvPr id="64" name="Picture 63" descr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Mean of a random variable / vector&#10;\newcommand{\mean}[1]{\ensuremath{\hat{#1}}}&#10;&#10;\begin{document}&#10;&#10;\begin{gather*}&#10;\sum_{i=1}^{m}\frac{1}{\text{tr}(\mat{P}_i)} \mat{P}_i^{-1} \mean{\vec{x}}_i\end{gather*}&#10;&#10;\end{document}" title="IguanaTex Bitmap Display">
            <a:extLst>
              <a:ext uri="{FF2B5EF4-FFF2-40B4-BE49-F238E27FC236}">
                <a16:creationId xmlns:a16="http://schemas.microsoft.com/office/drawing/2014/main" id="{AF6D91BC-E7E2-40B6-9FEF-2A63CB38C4A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760" y="3181202"/>
            <a:ext cx="1018463" cy="390068"/>
          </a:xfrm>
          <a:prstGeom prst="rect">
            <a:avLst/>
          </a:prstGeom>
        </p:spPr>
      </p:pic>
      <p:pic>
        <p:nvPicPr>
          <p:cNvPr id="66" name="Picture 65" descr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\begin{document}&#10;&#10;\begin{gather*}&#10;\sum_{i=1}^{m}\frac{1}{\text{tr}(\mat{P}_i)} \mat{P}_i^{-1}&#10;\end{gather*}&#10;&#10;\end{document}" title="IguanaTex Bitmap Display">
            <a:extLst>
              <a:ext uri="{FF2B5EF4-FFF2-40B4-BE49-F238E27FC236}">
                <a16:creationId xmlns:a16="http://schemas.microsoft.com/office/drawing/2014/main" id="{E5DEAAE6-1465-44E3-AA48-907B65FE314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758" y="3628602"/>
            <a:ext cx="888521" cy="391742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1F5698C4-5514-4351-905E-1248562ED0B1}"/>
              </a:ext>
            </a:extLst>
          </p:cNvPr>
          <p:cNvGrpSpPr/>
          <p:nvPr/>
        </p:nvGrpSpPr>
        <p:grpSpPr>
          <a:xfrm>
            <a:off x="382016" y="1719774"/>
            <a:ext cx="7563758" cy="1875521"/>
            <a:chOff x="382016" y="1719774"/>
            <a:chExt cx="7563758" cy="187552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46D04FB-4B45-4C39-91C8-F4F32D758EE0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3150" y="1875992"/>
              <a:ext cx="485375" cy="15676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BB10A09-7D1E-49B9-B170-07AC4CF5A909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9805" y="2401701"/>
              <a:ext cx="489395" cy="156767"/>
            </a:xfrm>
            <a:prstGeom prst="rect">
              <a:avLst/>
            </a:prstGeom>
          </p:spPr>
        </p:pic>
        <p:pic>
          <p:nvPicPr>
            <p:cNvPr id="61" name="Picture 60" descr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\hat{\vec{x}}_m,\ \mat{P}_m&#10;\end{gather*}&#10;&#10;\end{document}" title="IguanaTex Bitmap Display">
              <a:extLst>
                <a:ext uri="{FF2B5EF4-FFF2-40B4-BE49-F238E27FC236}">
                  <a16:creationId xmlns:a16="http://schemas.microsoft.com/office/drawing/2014/main" id="{14813C62-BE56-4F8E-8081-2D9EFA1F80BF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0603" y="3313113"/>
              <a:ext cx="595916" cy="157772"/>
            </a:xfrm>
            <a:prstGeom prst="rect">
              <a:avLst/>
            </a:prstGeom>
          </p:spPr>
        </p:pic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C8607C44-B28C-422A-BD78-291CBBDCB63B}"/>
                </a:ext>
              </a:extLst>
            </p:cNvPr>
            <p:cNvSpPr/>
            <p:nvPr/>
          </p:nvSpPr>
          <p:spPr>
            <a:xfrm>
              <a:off x="5102852" y="2175873"/>
              <a:ext cx="990566" cy="884328"/>
            </a:xfrm>
            <a:prstGeom prst="cloud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5D0B2D4-182D-4A79-87DB-2F3B58895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072500" y="2289736"/>
              <a:ext cx="384414" cy="37994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FF830C3-7410-4C4C-B2D6-29EDAD391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8243" y="2428066"/>
              <a:ext cx="359784" cy="37994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A872772-EC68-4234-9101-2F1470A04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072500" y="1719774"/>
              <a:ext cx="384414" cy="37994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F12B7B5-91A7-4F0C-8EF4-CAFE58F8A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73730" y="3210881"/>
              <a:ext cx="384414" cy="38441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A75AA63-FC09-472B-8CB0-0AB78E173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82016" y="2212155"/>
              <a:ext cx="725703" cy="713608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6F4C363-0EA6-4BD5-88C5-7DEDED9B16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6197" y="1954376"/>
              <a:ext cx="764744" cy="356819"/>
            </a:xfrm>
            <a:prstGeom prst="line">
              <a:avLst/>
            </a:prstGeom>
            <a:ln w="1905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BBD6446-325E-482A-9793-A312F8339E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6197" y="2545773"/>
              <a:ext cx="764745" cy="43157"/>
            </a:xfrm>
            <a:prstGeom prst="line">
              <a:avLst/>
            </a:prstGeom>
            <a:ln w="1905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7F57782-2144-414E-B13D-92A703A070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26079" y="2823507"/>
              <a:ext cx="741172" cy="552770"/>
            </a:xfrm>
            <a:prstGeom prst="line">
              <a:avLst/>
            </a:prstGeom>
            <a:ln w="1905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109CC28-B9ED-4388-951F-23C450CC097A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090337" y="2920476"/>
              <a:ext cx="363079" cy="39608"/>
            </a:xfrm>
            <a:prstGeom prst="rect">
              <a:avLst/>
            </a:prstGeom>
          </p:spPr>
        </p:pic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E6CA712-43A1-431A-BEC9-5C9356F537CD}"/>
                </a:ext>
              </a:extLst>
            </p:cNvPr>
            <p:cNvSpPr/>
            <p:nvPr/>
          </p:nvSpPr>
          <p:spPr>
            <a:xfrm>
              <a:off x="3665032" y="1954376"/>
              <a:ext cx="1345520" cy="557831"/>
            </a:xfrm>
            <a:custGeom>
              <a:avLst/>
              <a:gdLst>
                <a:gd name="connsiteX0" fmla="*/ 0 w 1298575"/>
                <a:gd name="connsiteY0" fmla="*/ 0 h 454025"/>
                <a:gd name="connsiteX1" fmla="*/ 660400 w 1298575"/>
                <a:gd name="connsiteY1" fmla="*/ 292100 h 454025"/>
                <a:gd name="connsiteX2" fmla="*/ 1298575 w 1298575"/>
                <a:gd name="connsiteY2" fmla="*/ 454025 h 45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8575" h="454025">
                  <a:moveTo>
                    <a:pt x="0" y="0"/>
                  </a:moveTo>
                  <a:cubicBezTo>
                    <a:pt x="221985" y="108214"/>
                    <a:pt x="443971" y="216429"/>
                    <a:pt x="660400" y="292100"/>
                  </a:cubicBezTo>
                  <a:cubicBezTo>
                    <a:pt x="876829" y="367771"/>
                    <a:pt x="1087702" y="410898"/>
                    <a:pt x="1298575" y="454025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483230-49A9-40FB-9022-2FB67296799E}"/>
                </a:ext>
              </a:extLst>
            </p:cNvPr>
            <p:cNvSpPr/>
            <p:nvPr/>
          </p:nvSpPr>
          <p:spPr>
            <a:xfrm>
              <a:off x="3661213" y="2512206"/>
              <a:ext cx="1345518" cy="140253"/>
            </a:xfrm>
            <a:custGeom>
              <a:avLst/>
              <a:gdLst>
                <a:gd name="connsiteX0" fmla="*/ 0 w 952500"/>
                <a:gd name="connsiteY0" fmla="*/ 0 h 142875"/>
                <a:gd name="connsiteX1" fmla="*/ 463550 w 952500"/>
                <a:gd name="connsiteY1" fmla="*/ 107950 h 142875"/>
                <a:gd name="connsiteX2" fmla="*/ 952500 w 952500"/>
                <a:gd name="connsiteY2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0" h="142875">
                  <a:moveTo>
                    <a:pt x="0" y="0"/>
                  </a:moveTo>
                  <a:cubicBezTo>
                    <a:pt x="152400" y="42069"/>
                    <a:pt x="304800" y="84138"/>
                    <a:pt x="463550" y="107950"/>
                  </a:cubicBezTo>
                  <a:cubicBezTo>
                    <a:pt x="622300" y="131762"/>
                    <a:pt x="787400" y="137318"/>
                    <a:pt x="952500" y="142875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631582E-7B96-4A92-9DF6-1E0AC53FA2FA}"/>
                </a:ext>
              </a:extLst>
            </p:cNvPr>
            <p:cNvSpPr/>
            <p:nvPr/>
          </p:nvSpPr>
          <p:spPr>
            <a:xfrm>
              <a:off x="3661066" y="2788551"/>
              <a:ext cx="1353307" cy="552772"/>
            </a:xfrm>
            <a:custGeom>
              <a:avLst/>
              <a:gdLst>
                <a:gd name="connsiteX0" fmla="*/ 0 w 1333500"/>
                <a:gd name="connsiteY0" fmla="*/ 501650 h 501650"/>
                <a:gd name="connsiteX1" fmla="*/ 460375 w 1333500"/>
                <a:gd name="connsiteY1" fmla="*/ 184150 h 501650"/>
                <a:gd name="connsiteX2" fmla="*/ 1333500 w 1333500"/>
                <a:gd name="connsiteY2" fmla="*/ 0 h 50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0" h="501650">
                  <a:moveTo>
                    <a:pt x="0" y="501650"/>
                  </a:moveTo>
                  <a:cubicBezTo>
                    <a:pt x="119062" y="384704"/>
                    <a:pt x="238125" y="267758"/>
                    <a:pt x="460375" y="184150"/>
                  </a:cubicBezTo>
                  <a:cubicBezTo>
                    <a:pt x="682625" y="100542"/>
                    <a:pt x="1008062" y="50271"/>
                    <a:pt x="1333500" y="0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812E9C-1C64-47E1-A9CD-E716A4F20445}"/>
                </a:ext>
              </a:extLst>
            </p:cNvPr>
            <p:cNvSpPr txBox="1"/>
            <p:nvPr/>
          </p:nvSpPr>
          <p:spPr>
            <a:xfrm>
              <a:off x="2557345" y="1824744"/>
              <a:ext cx="802433" cy="237088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endParaRPr lang="en-AU" sz="8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4724F0-E0AE-4AD9-81FB-73C6963E1CB9}"/>
                </a:ext>
              </a:extLst>
            </p:cNvPr>
            <p:cNvSpPr txBox="1"/>
            <p:nvPr/>
          </p:nvSpPr>
          <p:spPr>
            <a:xfrm>
              <a:off x="2564621" y="2358773"/>
              <a:ext cx="802433" cy="237088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endParaRPr lang="en-AU" sz="8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513E2E-BA93-45F6-A93E-523F58CFF817}"/>
                </a:ext>
              </a:extLst>
            </p:cNvPr>
            <p:cNvSpPr txBox="1"/>
            <p:nvPr/>
          </p:nvSpPr>
          <p:spPr>
            <a:xfrm>
              <a:off x="2564622" y="3273455"/>
              <a:ext cx="802433" cy="237088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 rtlCol="0">
              <a:spAutoFit/>
            </a:bodyPr>
            <a:lstStyle/>
            <a:p>
              <a:endParaRPr lang="en-AU" sz="800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40C0A5B-B581-4EE8-B518-CB5D62374B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597992" y="2355375"/>
              <a:ext cx="347782" cy="584906"/>
            </a:xfrm>
            <a:prstGeom prst="rect">
              <a:avLst/>
            </a:prstGeom>
          </p:spPr>
        </p:pic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0800CAE-F38C-473D-842D-CAFA2BF0F3C2}"/>
                </a:ext>
              </a:extLst>
            </p:cNvPr>
            <p:cNvSpPr/>
            <p:nvPr/>
          </p:nvSpPr>
          <p:spPr>
            <a:xfrm>
              <a:off x="6192710" y="2632666"/>
              <a:ext cx="1251576" cy="0"/>
            </a:xfrm>
            <a:custGeom>
              <a:avLst/>
              <a:gdLst>
                <a:gd name="connsiteX0" fmla="*/ 0 w 1040043"/>
                <a:gd name="connsiteY0" fmla="*/ 0 h 0"/>
                <a:gd name="connsiteX1" fmla="*/ 1040043 w 10400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0043">
                  <a:moveTo>
                    <a:pt x="0" y="0"/>
                  </a:moveTo>
                  <a:lnTo>
                    <a:pt x="1040043" y="0"/>
                  </a:lnTo>
                </a:path>
              </a:pathLst>
            </a:custGeom>
            <a:noFill/>
            <a:ln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C0B5776-ED67-4F30-B601-0BCBCFA5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429482" y="2401701"/>
              <a:ext cx="165484" cy="16548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704BFC-1505-45F9-BDF3-CE4A22E05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431037" y="1860546"/>
              <a:ext cx="165484" cy="16548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EDDD0EA-4646-46A0-A416-FC748F2AC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429482" y="3293535"/>
              <a:ext cx="165484" cy="16548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EEF7E7E-C74B-4A2D-9943-1BCCB12035B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288482" y="3729113"/>
            <a:ext cx="165484" cy="16548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4DA3125-CE9B-4572-9EF9-58377F92C11D}"/>
              </a:ext>
            </a:extLst>
          </p:cNvPr>
          <p:cNvSpPr txBox="1"/>
          <p:nvPr/>
        </p:nvSpPr>
        <p:spPr>
          <a:xfrm>
            <a:off x="7119183" y="3104681"/>
            <a:ext cx="1419592" cy="146748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endParaRPr lang="en-AU" sz="800" dirty="0"/>
          </a:p>
        </p:txBody>
      </p:sp>
      <p:pic>
        <p:nvPicPr>
          <p:cNvPr id="70" name="Picture 69" descr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Mean of a random variable / vector&#10;\newcommand{\mean}[1]{\ensuremath{\hat{#1}}}&#10;&#10;\begin{document}&#10;&#10;\begin{gather*}&#10;\mean{\vec{x}} =\mat{P}\sum_{i=1}^{m}\omega_i \mat{P}_i^{-1} \mean{\vec{x}}_i\end{gather*}&#10;&#10;\end{document}" title="IguanaTex Bitmap Display">
            <a:extLst>
              <a:ext uri="{FF2B5EF4-FFF2-40B4-BE49-F238E27FC236}">
                <a16:creationId xmlns:a16="http://schemas.microsoft.com/office/drawing/2014/main" id="{1A7BD626-92CC-4FFC-8E71-0B902CA1AD2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781" y="3166377"/>
            <a:ext cx="1153058" cy="390068"/>
          </a:xfrm>
          <a:prstGeom prst="rect">
            <a:avLst/>
          </a:prstGeom>
        </p:spPr>
      </p:pic>
      <p:pic>
        <p:nvPicPr>
          <p:cNvPr id="72" name="Picture 71" descr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\begin{document}&#10;&#10;\begin{gather*}&#10;\mat{P}=\left(\sum_{i=1}^{m}\omega_i \mat{P}_i^{-1}\right)^{-1}&#10;\end{gather*}&#10;&#10;\end{document}" title="IguanaTex Bitmap Display">
            <a:extLst>
              <a:ext uri="{FF2B5EF4-FFF2-40B4-BE49-F238E27FC236}">
                <a16:creationId xmlns:a16="http://schemas.microsoft.com/office/drawing/2014/main" id="{AF8B3CA6-37FA-4F92-8688-42AB44F8FFE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781" y="3628150"/>
            <a:ext cx="1293178" cy="45975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6913BF4-0C9C-45CF-8AC2-E9050484D5B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596500" y="3729113"/>
            <a:ext cx="165484" cy="165484"/>
          </a:xfrm>
          <a:prstGeom prst="rect">
            <a:avLst/>
          </a:prstGeom>
        </p:spPr>
      </p:pic>
      <p:pic>
        <p:nvPicPr>
          <p:cNvPr id="74" name="Picture 73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omega_i = \frac{1 / \text{tr}(\mat{P}_i)}{\sum_{i=1}^m 1/\text{tr}(\mat{P}_i)}&#10;\end{equation*}&#10;\end{document}" title="IguanaTex Bitmap Display">
            <a:extLst>
              <a:ext uri="{FF2B5EF4-FFF2-40B4-BE49-F238E27FC236}">
                <a16:creationId xmlns:a16="http://schemas.microsoft.com/office/drawing/2014/main" id="{887D5309-A78A-407B-B968-600C0C1FF20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781" y="4164119"/>
            <a:ext cx="1251576" cy="351243"/>
          </a:xfrm>
          <a:prstGeom prst="rect">
            <a:avLst/>
          </a:prstGeom>
        </p:spPr>
      </p:pic>
      <p:pic>
        <p:nvPicPr>
          <p:cNvPr id="68" name="Picture 67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sum_{i=1}^m\frac{1}{\text{tr}(\mat{P}_i)}&#10;\end{equation*}&#10;\end{document}" title="IguanaTex Bitmap Display">
            <a:extLst>
              <a:ext uri="{FF2B5EF4-FFF2-40B4-BE49-F238E27FC236}">
                <a16:creationId xmlns:a16="http://schemas.microsoft.com/office/drawing/2014/main" id="{1CFA11B6-3A8A-4362-B9DE-B621CA641C2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827" y="4081560"/>
            <a:ext cx="607846" cy="382531"/>
          </a:xfrm>
          <a:prstGeom prst="rect">
            <a:avLst/>
          </a:prstGeom>
        </p:spPr>
      </p:pic>
      <p:pic>
        <p:nvPicPr>
          <p:cNvPr id="75" name="Audio 74">
            <a:hlinkClick r:id="" action="ppaction://media"/>
            <a:extLst>
              <a:ext uri="{FF2B5EF4-FFF2-40B4-BE49-F238E27FC236}">
                <a16:creationId xmlns:a16="http://schemas.microsoft.com/office/drawing/2014/main" id="{2F5F8A67-6C66-4F9A-95A0-0712240F6D0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9144000" y="4533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17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957"/>
    </mc:Choice>
    <mc:Fallback>
      <p:transition spd="slow" advTm="89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310" x="6172200" y="1804988"/>
          <p14:tracePt t="9077" x="6191250" y="1804988"/>
          <p14:tracePt t="9084" x="6219825" y="1804988"/>
          <p14:tracePt t="9093" x="6276975" y="1804988"/>
          <p14:tracePt t="9132" x="6362700" y="1828800"/>
          <p14:tracePt t="9372" x="6367463" y="1828800"/>
          <p14:tracePt t="9381" x="6381750" y="1828800"/>
          <p14:tracePt t="9388" x="6396038" y="1800225"/>
          <p14:tracePt t="9415" x="6415088" y="1757363"/>
          <p14:tracePt t="9432" x="6424613" y="1752600"/>
          <p14:tracePt t="9448" x="6424613" y="1747838"/>
          <p14:tracePt t="9465" x="6424613" y="1733550"/>
          <p14:tracePt t="9482" x="6338888" y="1676400"/>
          <p14:tracePt t="9499" x="6262688" y="1643063"/>
          <p14:tracePt t="9515" x="6234113" y="1628775"/>
          <p14:tracePt t="9532" x="6229350" y="1628775"/>
          <p14:tracePt t="9765" x="6224588" y="1624013"/>
          <p14:tracePt t="9799" x="6200775" y="1624013"/>
          <p14:tracePt t="10245" x="6224588" y="1609725"/>
          <p14:tracePt t="10316" x="6224588" y="1604963"/>
          <p14:tracePt t="10341" x="6224588" y="1600200"/>
          <p14:tracePt t="10372" x="6224588" y="1595438"/>
          <p14:tracePt t="10388" x="6224588" y="1590675"/>
          <p14:tracePt t="10405" x="6224588" y="1581150"/>
          <p14:tracePt t="10413" x="6224588" y="1566863"/>
          <p14:tracePt t="10421" x="6224588" y="1533525"/>
          <p14:tracePt t="10433" x="6191250" y="1471613"/>
          <p14:tracePt t="10449" x="6105525" y="1309688"/>
          <p14:tracePt t="10466" x="6043613" y="1219200"/>
          <p14:tracePt t="10483" x="6005513" y="1166813"/>
          <p14:tracePt t="10499" x="6000750" y="1138238"/>
          <p14:tracePt t="10516" x="5981700" y="1123950"/>
          <p14:tracePt t="10533" x="5972175" y="1123950"/>
          <p14:tracePt t="10549" x="5967413" y="1123950"/>
          <p14:tracePt t="10884" x="5967413" y="1138238"/>
          <p14:tracePt t="10893" x="5967413" y="1166813"/>
          <p14:tracePt t="10901" x="5986463" y="1204913"/>
          <p14:tracePt t="10933" x="6081713" y="1409700"/>
          <p14:tracePt t="10950" x="6143625" y="1519238"/>
          <p14:tracePt t="10966" x="6200775" y="1624013"/>
          <p14:tracePt t="10983" x="6243638" y="1690688"/>
          <p14:tracePt t="11000" x="6253163" y="1719263"/>
          <p14:tracePt t="11044" x="6257925" y="1724025"/>
          <p14:tracePt t="11093" x="6257925" y="1728788"/>
          <p14:tracePt t="11109" x="6262688" y="1738313"/>
          <p14:tracePt t="11157" x="6267450" y="1738313"/>
          <p14:tracePt t="11172" x="6272213" y="1738313"/>
          <p14:tracePt t="11181" x="6276975" y="1743075"/>
          <p14:tracePt t="11196" x="6286500" y="1743075"/>
          <p14:tracePt t="11205" x="6291263" y="1752600"/>
          <p14:tracePt t="11217" x="6305550" y="1766888"/>
          <p14:tracePt t="11233" x="6367463" y="1814513"/>
          <p14:tracePt t="11250" x="6419850" y="1857375"/>
          <p14:tracePt t="11267" x="6438900" y="1895475"/>
          <p14:tracePt t="11283" x="6448425" y="1905000"/>
          <p14:tracePt t="11300" x="6448425" y="1909763"/>
          <p14:tracePt t="11317" x="6448425" y="1924050"/>
          <p14:tracePt t="11333" x="6448425" y="1943100"/>
          <p14:tracePt t="11350" x="6448425" y="1971675"/>
          <p14:tracePt t="11367" x="6448425" y="1985963"/>
          <p14:tracePt t="11383" x="6453188" y="1990725"/>
          <p14:tracePt t="11477" x="6453188" y="1995488"/>
          <p14:tracePt t="11485" x="6462713" y="2014538"/>
          <p14:tracePt t="11500" x="6472238" y="2052638"/>
          <p14:tracePt t="11517" x="6477000" y="2076450"/>
          <p14:tracePt t="11534" x="6486525" y="2114550"/>
          <p14:tracePt t="11550" x="6496050" y="2181225"/>
          <p14:tracePt t="11567" x="6505575" y="2238375"/>
          <p14:tracePt t="11584" x="6505575" y="2290763"/>
          <p14:tracePt t="11600" x="6505575" y="2319338"/>
          <p14:tracePt t="11617" x="6505575" y="2324100"/>
          <p14:tracePt t="11634" x="6505575" y="2333625"/>
          <p14:tracePt t="11908" x="6515100" y="2324100"/>
          <p14:tracePt t="11917" x="6534150" y="2295525"/>
          <p14:tracePt t="11934" x="6596063" y="2224088"/>
          <p14:tracePt t="11951" x="6634163" y="2166938"/>
          <p14:tracePt t="11967" x="6662738" y="2109788"/>
          <p14:tracePt t="11984" x="6672263" y="2090738"/>
          <p14:tracePt t="12001" x="6677025" y="2090738"/>
          <p14:tracePt t="12125" x="6677025" y="2081213"/>
          <p14:tracePt t="12133" x="6677025" y="2076450"/>
          <p14:tracePt t="12149" x="6677025" y="2066925"/>
          <p14:tracePt t="12156" x="6672263" y="2052638"/>
          <p14:tracePt t="12168" x="6667500" y="2052638"/>
          <p14:tracePt t="12184" x="6667500" y="2033588"/>
          <p14:tracePt t="12201" x="6667500" y="2024063"/>
          <p14:tracePt t="12217" x="6662738" y="2019300"/>
          <p14:tracePt t="12234" x="6662738" y="2014538"/>
          <p14:tracePt t="12268" x="6662738" y="2009775"/>
          <p14:tracePt t="13380" x="6662738" y="2005013"/>
          <p14:tracePt t="13389" x="6562725" y="2005013"/>
          <p14:tracePt t="13397" x="6486525" y="2005013"/>
          <p14:tracePt t="13419" x="6424613" y="2009775"/>
          <p14:tracePt t="13435" x="6415088" y="2019300"/>
          <p14:tracePt t="13452" x="6367463" y="2043113"/>
          <p14:tracePt t="13468" x="6329363" y="2047875"/>
          <p14:tracePt t="13486" x="6329363" y="2052638"/>
          <p14:tracePt t="13789" x="6329363" y="2057400"/>
          <p14:tracePt t="13805" x="6329363" y="2062163"/>
          <p14:tracePt t="13813" x="6329363" y="2076450"/>
          <p14:tracePt t="14973" x="6315075" y="2081213"/>
          <p14:tracePt t="14982" x="6267450" y="2090738"/>
          <p14:tracePt t="14989" x="6200775" y="2090738"/>
          <p14:tracePt t="15004" x="6124575" y="2090738"/>
          <p14:tracePt t="15021" x="6043613" y="2071688"/>
          <p14:tracePt t="15037" x="6038850" y="2062163"/>
          <p14:tracePt t="15501" x="6043613" y="2062163"/>
          <p14:tracePt t="15509" x="6043613" y="2081213"/>
          <p14:tracePt t="15570" x="6019800" y="2233613"/>
          <p14:tracePt t="15588" x="6024563" y="2238375"/>
          <p14:tracePt t="15709" x="6024563" y="2243138"/>
          <p14:tracePt t="15982" x="6024563" y="2290763"/>
          <p14:tracePt t="15989" x="6015038" y="2386013"/>
          <p14:tracePt t="16004" x="6015038" y="2528888"/>
          <p14:tracePt t="16021" x="6038850" y="2881313"/>
          <p14:tracePt t="16038" x="6076950" y="3057525"/>
          <p14:tracePt t="16054" x="6086475" y="3171825"/>
          <p14:tracePt t="16072" x="6096000" y="3214688"/>
          <p14:tracePt t="16089" x="6105525" y="3233738"/>
          <p14:tracePt t="16121" x="6115050" y="3243263"/>
          <p14:tracePt t="16138" x="6124575" y="3248025"/>
          <p14:tracePt t="16154" x="6138863" y="3262313"/>
          <p14:tracePt t="16171" x="6153150" y="3281363"/>
          <p14:tracePt t="16188" x="6176963" y="3305175"/>
          <p14:tracePt t="16205" x="6191250" y="3328988"/>
          <p14:tracePt t="16221" x="6210300" y="3338513"/>
          <p14:tracePt t="16237" x="6234113" y="3352800"/>
          <p14:tracePt t="16254" x="6257925" y="3371850"/>
          <p14:tracePt t="16271" x="6276975" y="3371850"/>
          <p14:tracePt t="16287" x="6300788" y="3381375"/>
          <p14:tracePt t="16305" x="6324600" y="3381375"/>
          <p14:tracePt t="16322" x="6334125" y="3367088"/>
          <p14:tracePt t="16338" x="6343650" y="3362325"/>
          <p14:tracePt t="16372" x="6353175" y="3357563"/>
          <p14:tracePt t="16373" x="6357938" y="3357563"/>
          <p14:tracePt t="16388" x="6372225" y="3348038"/>
          <p14:tracePt t="16405" x="6400800" y="3333750"/>
          <p14:tracePt t="16422" x="6434138" y="3305175"/>
          <p14:tracePt t="16438" x="6457950" y="3290888"/>
          <p14:tracePt t="16455" x="6462713" y="3286125"/>
          <p14:tracePt t="16471" x="6467475" y="3281363"/>
          <p14:tracePt t="16488" x="6477000" y="3276600"/>
          <p14:tracePt t="16505" x="6477000" y="3271838"/>
          <p14:tracePt t="16522" x="6481763" y="3262313"/>
          <p14:tracePt t="16539" x="6481763" y="3252788"/>
          <p14:tracePt t="16555" x="6496050" y="3233738"/>
          <p14:tracePt t="16572" x="6505575" y="3209925"/>
          <p14:tracePt t="16589" x="6510338" y="3176588"/>
          <p14:tracePt t="16604" x="6510338" y="3162300"/>
          <p14:tracePt t="16621" x="6510338" y="3157538"/>
          <p14:tracePt t="16639" x="6510338" y="3143250"/>
          <p14:tracePt t="16654" x="6510338" y="3138488"/>
          <p14:tracePt t="16671" x="6510338" y="3133725"/>
          <p14:tracePt t="16705" x="6510338" y="3124200"/>
          <p14:tracePt t="16806" x="6510338" y="3119438"/>
          <p14:tracePt t="16814" x="6510338" y="3114675"/>
          <p14:tracePt t="16822" x="6510338" y="3100388"/>
          <p14:tracePt t="16838" x="6510338" y="3062288"/>
          <p14:tracePt t="16855" x="6500813" y="3019425"/>
          <p14:tracePt t="16873" x="6486525" y="2995613"/>
          <p14:tracePt t="16888" x="6472238" y="2962275"/>
          <p14:tracePt t="16906" x="6457950" y="2938463"/>
          <p14:tracePt t="16922" x="6443663" y="2924175"/>
          <p14:tracePt t="16939" x="6434138" y="2905125"/>
          <p14:tracePt t="16955" x="6415088" y="2890838"/>
          <p14:tracePt t="16973" x="6372225" y="2881313"/>
          <p14:tracePt t="16989" x="6319838" y="2871788"/>
          <p14:tracePt t="17005" x="6267450" y="2862263"/>
          <p14:tracePt t="17022" x="6205538" y="2833688"/>
          <p14:tracePt t="17038" x="6162675" y="2809875"/>
          <p14:tracePt t="17055" x="6148388" y="2795588"/>
          <p14:tracePt t="17072" x="6138863" y="2790825"/>
          <p14:tracePt t="17088" x="6134100" y="2790825"/>
          <p14:tracePt t="17105" x="6129338" y="2786063"/>
          <p14:tracePt t="17122" x="6110288" y="2786063"/>
          <p14:tracePt t="17139" x="6076950" y="2781300"/>
          <p14:tracePt t="17156" x="6062663" y="2771775"/>
          <p14:tracePt t="17158" x="6048375" y="2771775"/>
          <p14:tracePt t="17172" x="6048375" y="2767013"/>
          <p14:tracePt t="17269" x="6062663" y="2767013"/>
          <p14:tracePt t="17278" x="6086475" y="2767013"/>
          <p14:tracePt t="17285" x="6100763" y="2771775"/>
          <p14:tracePt t="17293" x="6129338" y="2771775"/>
          <p14:tracePt t="17305" x="6157913" y="2781300"/>
          <p14:tracePt t="17322" x="6205538" y="2790825"/>
          <p14:tracePt t="17339" x="6286500" y="2809875"/>
          <p14:tracePt t="17356" x="6424613" y="2847975"/>
          <p14:tracePt t="17373" x="6791325" y="2957513"/>
          <p14:tracePt t="17389" x="7081838" y="3005138"/>
          <p14:tracePt t="17405" x="7229475" y="3019425"/>
          <p14:tracePt t="17422" x="7272338" y="3024188"/>
          <p14:tracePt t="17439" x="7281863" y="3024188"/>
          <p14:tracePt t="17456" x="7305675" y="3024188"/>
          <p14:tracePt t="17473" x="7343775" y="3024188"/>
          <p14:tracePt t="17489" x="7362825" y="3024188"/>
          <p14:tracePt t="17506" x="7367588" y="3024188"/>
          <p14:tracePt t="17539" x="7334250" y="3024188"/>
          <p14:tracePt t="17556" x="7181850" y="3009900"/>
          <p14:tracePt t="17573" x="6596063" y="2995613"/>
          <p14:tracePt t="17589" x="6272213" y="2995613"/>
          <p14:tracePt t="17606" x="6115050" y="2995613"/>
          <p14:tracePt t="17622" x="6038850" y="2995613"/>
          <p14:tracePt t="17639" x="5995988" y="2986088"/>
          <p14:tracePt t="17656" x="5967413" y="2986088"/>
          <p14:tracePt t="17673" x="5929313" y="2986088"/>
          <p14:tracePt t="17689" x="5862638" y="2986088"/>
          <p14:tracePt t="17705" x="5843588" y="2986088"/>
          <p14:tracePt t="17845" x="5848350" y="2986088"/>
          <p14:tracePt t="17854" x="5857875" y="2986088"/>
          <p14:tracePt t="17861" x="5881688" y="2976563"/>
          <p14:tracePt t="17872" x="5891213" y="2976563"/>
          <p14:tracePt t="17889" x="5910263" y="2971800"/>
          <p14:tracePt t="17906" x="5919788" y="2962275"/>
          <p14:tracePt t="17923" x="5924550" y="2957513"/>
          <p14:tracePt t="17939" x="5929313" y="2952750"/>
          <p14:tracePt t="17973" x="5924550" y="2943225"/>
          <p14:tracePt t="17989" x="5876925" y="2928938"/>
          <p14:tracePt t="18006" x="5857875" y="2924175"/>
          <p14:tracePt t="18022" x="5838825" y="2914650"/>
          <p14:tracePt t="18039" x="5824538" y="2914650"/>
          <p14:tracePt t="18056" x="5810250" y="2909888"/>
          <p14:tracePt t="18073" x="5781675" y="2909888"/>
          <p14:tracePt t="18090" x="5762625" y="2905125"/>
          <p14:tracePt t="18107" x="5743575" y="2895600"/>
          <p14:tracePt t="18123" x="5700713" y="2886075"/>
          <p14:tracePt t="18139" x="5648325" y="2876550"/>
          <p14:tracePt t="18142" x="5624513" y="2876550"/>
          <p14:tracePt t="18156" x="5600700" y="2876550"/>
          <p14:tracePt t="18173" x="5562600" y="2871788"/>
          <p14:tracePt t="18190" x="5519738" y="2862263"/>
          <p14:tracePt t="18206" x="5491163" y="2862263"/>
          <p14:tracePt t="18223" x="5453063" y="2852738"/>
          <p14:tracePt t="18239" x="5424488" y="2847975"/>
          <p14:tracePt t="18256" x="5376863" y="2847975"/>
          <p14:tracePt t="18273" x="5329238" y="2838450"/>
          <p14:tracePt t="18290" x="5300663" y="2833688"/>
          <p14:tracePt t="18306" x="5272088" y="2833688"/>
          <p14:tracePt t="18323" x="5253038" y="2824163"/>
          <p14:tracePt t="18339" x="5229225" y="2824163"/>
          <p14:tracePt t="18357" x="5195888" y="2814638"/>
          <p14:tracePt t="18373" x="5176838" y="2814638"/>
          <p14:tracePt t="18390" x="5153025" y="2814638"/>
          <p14:tracePt t="18406" x="5143500" y="2814638"/>
          <p14:tracePt t="18423" x="5129213" y="2814638"/>
          <p14:tracePt t="18440" x="5110163" y="2814638"/>
          <p14:tracePt t="18457" x="5095875" y="2814638"/>
          <p14:tracePt t="18473" x="5086350" y="2814638"/>
          <p14:tracePt t="18490" x="5067300" y="2814638"/>
          <p14:tracePt t="18506" x="5053013" y="2814638"/>
          <p14:tracePt t="18523" x="5033963" y="2819400"/>
          <p14:tracePt t="18540" x="5024438" y="2819400"/>
          <p14:tracePt t="18557" x="5014913" y="2824163"/>
          <p14:tracePt t="18573" x="5000625" y="2828925"/>
          <p14:tracePt t="18590" x="5000625" y="2833688"/>
          <p14:tracePt t="18607" x="4995863" y="2838450"/>
          <p14:tracePt t="18623" x="4981575" y="2852738"/>
          <p14:tracePt t="18656" x="4976813" y="2857500"/>
          <p14:tracePt t="18673" x="4972050" y="2867025"/>
          <p14:tracePt t="18689" x="4967288" y="2876550"/>
          <p14:tracePt t="18706" x="4962525" y="2881313"/>
          <p14:tracePt t="18723" x="4953000" y="2895600"/>
          <p14:tracePt t="18740" x="4943475" y="2909888"/>
          <p14:tracePt t="18742" x="4943475" y="2924175"/>
          <p14:tracePt t="18757" x="4929188" y="2943225"/>
          <p14:tracePt t="18773" x="4919663" y="2967038"/>
          <p14:tracePt t="18790" x="4910138" y="2990850"/>
          <p14:tracePt t="18806" x="4895850" y="3019425"/>
          <p14:tracePt t="18823" x="4891088" y="3038475"/>
          <p14:tracePt t="18840" x="4872038" y="3071813"/>
          <p14:tracePt t="18857" x="4867275" y="3095625"/>
          <p14:tracePt t="18873" x="4867275" y="3128963"/>
          <p14:tracePt t="18890" x="4867275" y="3157538"/>
          <p14:tracePt t="18907" x="4867275" y="3195638"/>
          <p14:tracePt t="18923" x="4857750" y="3224213"/>
          <p14:tracePt t="18924" x="4857750" y="3238500"/>
          <p14:tracePt t="18940" x="4857750" y="3257550"/>
          <p14:tracePt t="18957" x="4852988" y="3309938"/>
          <p14:tracePt t="18973" x="4852988" y="3348038"/>
          <p14:tracePt t="18990" x="4852988" y="3376613"/>
          <p14:tracePt t="19007" x="4852988" y="3414713"/>
          <p14:tracePt t="19023" x="4852988" y="3433763"/>
          <p14:tracePt t="19040" x="4852988" y="3462338"/>
          <p14:tracePt t="19057" x="4852988" y="3490913"/>
          <p14:tracePt t="19073" x="4862513" y="3529013"/>
          <p14:tracePt t="19090" x="4862513" y="3562350"/>
          <p14:tracePt t="19107" x="4862513" y="3600450"/>
          <p14:tracePt t="19123" x="4862513" y="3643313"/>
          <p14:tracePt t="19125" x="4862513" y="3662363"/>
          <p14:tracePt t="19141" x="4862513" y="3700463"/>
          <p14:tracePt t="19157" x="4862513" y="3729038"/>
          <p14:tracePt t="19173" x="4862513" y="3767138"/>
          <p14:tracePt t="19190" x="4867275" y="3795713"/>
          <p14:tracePt t="19207" x="4876800" y="3824288"/>
          <p14:tracePt t="19223" x="4876800" y="3871913"/>
          <p14:tracePt t="19240" x="4876800" y="3919538"/>
          <p14:tracePt t="19257" x="4876800" y="3976688"/>
          <p14:tracePt t="19274" x="4876800" y="4048125"/>
          <p14:tracePt t="19291" x="4876800" y="4100513"/>
          <p14:tracePt t="19307" x="4876800" y="4143375"/>
          <p14:tracePt t="19324" x="4876800" y="4176713"/>
          <p14:tracePt t="19341" x="4876800" y="4233863"/>
          <p14:tracePt t="19357" x="4876800" y="4281488"/>
          <p14:tracePt t="19373" x="4876800" y="4333875"/>
          <p14:tracePt t="19390" x="4876800" y="4395788"/>
          <p14:tracePt t="19407" x="4886325" y="4452938"/>
          <p14:tracePt t="19424" x="4895850" y="4505325"/>
          <p14:tracePt t="19440" x="4895850" y="4543425"/>
          <p14:tracePt t="19457" x="4905375" y="4595813"/>
          <p14:tracePt t="19474" x="4919663" y="4638675"/>
          <p14:tracePt t="19490" x="4938713" y="4672013"/>
          <p14:tracePt t="19507" x="4943475" y="4714875"/>
          <p14:tracePt t="19524" x="4962525" y="4743450"/>
          <p14:tracePt t="19541" x="4976813" y="4781550"/>
          <p14:tracePt t="19557" x="4991100" y="4805363"/>
          <p14:tracePt t="19574" x="5005388" y="4814888"/>
          <p14:tracePt t="19590" x="5014913" y="4833938"/>
          <p14:tracePt t="19607" x="5024438" y="4838700"/>
          <p14:tracePt t="19624" x="5038725" y="4838700"/>
          <p14:tracePt t="19640" x="5057775" y="4843463"/>
          <p14:tracePt t="19658" x="5067300" y="4848225"/>
          <p14:tracePt t="19674" x="5086350" y="4852988"/>
          <p14:tracePt t="19691" x="5105400" y="4867275"/>
          <p14:tracePt t="19707" x="5129213" y="4872038"/>
          <p14:tracePt t="19724" x="5181600" y="4881563"/>
          <p14:tracePt t="19740" x="5324475" y="4895850"/>
          <p14:tracePt t="19757" x="5429250" y="4895850"/>
          <p14:tracePt t="19774" x="5491163" y="4895850"/>
          <p14:tracePt t="19791" x="5510213" y="4895850"/>
          <p14:tracePt t="19808" x="5519738" y="4895850"/>
          <p14:tracePt t="19824" x="5534025" y="4895850"/>
          <p14:tracePt t="19841" x="5548313" y="4895850"/>
          <p14:tracePt t="19857" x="5581650" y="4891088"/>
          <p14:tracePt t="19874" x="5643563" y="4881563"/>
          <p14:tracePt t="19893" x="5738813" y="4867275"/>
          <p14:tracePt t="19908" x="5772150" y="4862513"/>
          <p14:tracePt t="19925" x="5824538" y="4852988"/>
          <p14:tracePt t="19941" x="5867400" y="4848225"/>
          <p14:tracePt t="19957" x="5895975" y="4848225"/>
          <p14:tracePt t="19974" x="5938838" y="4838700"/>
          <p14:tracePt t="19991" x="5972175" y="4838700"/>
          <p14:tracePt t="20008" x="5995988" y="4829175"/>
          <p14:tracePt t="20024" x="6015038" y="4829175"/>
          <p14:tracePt t="20041" x="6043613" y="4829175"/>
          <p14:tracePt t="20059" x="6081713" y="4829175"/>
          <p14:tracePt t="20075" x="6134100" y="4829175"/>
          <p14:tracePt t="20091" x="6186488" y="4829175"/>
          <p14:tracePt t="20108" x="6224588" y="4829175"/>
          <p14:tracePt t="20124" x="6286500" y="4829175"/>
          <p14:tracePt t="20141" x="6319838" y="4829175"/>
          <p14:tracePt t="20158" x="6353175" y="4824413"/>
          <p14:tracePt t="20174" x="6381750" y="4824413"/>
          <p14:tracePt t="20192" x="6415088" y="4819650"/>
          <p14:tracePt t="20208" x="6438900" y="4814888"/>
          <p14:tracePt t="20224" x="6453188" y="4810125"/>
          <p14:tracePt t="20242" x="6462713" y="4805363"/>
          <p14:tracePt t="20257" x="6467475" y="4805363"/>
          <p14:tracePt t="20274" x="6481763" y="4795838"/>
          <p14:tracePt t="20291" x="6496050" y="4795838"/>
          <p14:tracePt t="20308" x="6515100" y="4791075"/>
          <p14:tracePt t="20324" x="6534150" y="4791075"/>
          <p14:tracePt t="20341" x="6548438" y="4781550"/>
          <p14:tracePt t="20357" x="6553200" y="4781550"/>
          <p14:tracePt t="20374" x="6572250" y="4781550"/>
          <p14:tracePt t="20391" x="6600825" y="4781550"/>
          <p14:tracePt t="20408" x="6629400" y="4781550"/>
          <p14:tracePt t="20425" x="6643688" y="4781550"/>
          <p14:tracePt t="20441" x="6648450" y="4781550"/>
          <p14:tracePt t="20475" x="6653213" y="4781550"/>
          <p14:tracePt t="20491" x="6705600" y="4781550"/>
          <p14:tracePt t="20509" x="6805613" y="4748213"/>
          <p14:tracePt t="20525" x="6815138" y="4743450"/>
          <p14:tracePt t="20653" x="6819900" y="4743450"/>
          <p14:tracePt t="20950" x="6796088" y="4743450"/>
          <p14:tracePt t="20957" x="6791325" y="4743450"/>
          <p14:tracePt t="20965" x="6786563" y="4738688"/>
          <p14:tracePt t="20974" x="6786563" y="4733925"/>
          <p14:tracePt t="20992" x="6777038" y="4733925"/>
          <p14:tracePt t="21008" x="6772275" y="4719638"/>
          <p14:tracePt t="21025" x="6757988" y="4700588"/>
          <p14:tracePt t="21042" x="6734175" y="4633913"/>
          <p14:tracePt t="21059" x="6686550" y="4533900"/>
          <p14:tracePt t="21075" x="6648450" y="4438650"/>
          <p14:tracePt t="21077" x="6643688" y="4419600"/>
          <p14:tracePt t="21092" x="6643688" y="4405313"/>
          <p14:tracePt t="21109" x="6643688" y="4314825"/>
          <p14:tracePt t="21125" x="6643688" y="4229100"/>
          <p14:tracePt t="21142" x="6643688" y="4100513"/>
          <p14:tracePt t="21158" x="6634163" y="3971925"/>
          <p14:tracePt t="21176" x="6634163" y="3905250"/>
          <p14:tracePt t="21192" x="6634163" y="3876675"/>
          <p14:tracePt t="21208" x="6634163" y="3838575"/>
          <p14:tracePt t="21225" x="6634163" y="3781425"/>
          <p14:tracePt t="21243" x="6634163" y="3700463"/>
          <p14:tracePt t="21258" x="6634163" y="3590925"/>
          <p14:tracePt t="21275" x="6634163" y="3509963"/>
          <p14:tracePt t="21293" x="6643688" y="3414713"/>
          <p14:tracePt t="21309" x="6662738" y="3371850"/>
          <p14:tracePt t="21325" x="6677025" y="3314700"/>
          <p14:tracePt t="21342" x="6691313" y="3248025"/>
          <p14:tracePt t="21359" x="6691313" y="3176588"/>
          <p14:tracePt t="21375" x="6691313" y="3124200"/>
          <p14:tracePt t="21392" x="6691313" y="3114675"/>
          <p14:tracePt t="21426" x="6691313" y="3105150"/>
          <p14:tracePt t="21461" x="6691313" y="3100388"/>
          <p14:tracePt t="21475" x="6691313" y="3095625"/>
          <p14:tracePt t="21493" x="6691313" y="3067050"/>
          <p14:tracePt t="21509" x="6686550" y="3009900"/>
          <p14:tracePt t="21526" x="6677025" y="2990850"/>
          <p14:tracePt t="21542" x="6672263" y="2976563"/>
          <p14:tracePt t="21559" x="6672263" y="2962275"/>
          <p14:tracePt t="21576" x="6672263" y="2957513"/>
          <p14:tracePt t="21592" x="6672263" y="2952750"/>
          <p14:tracePt t="21652" x="6672263" y="2947988"/>
          <p14:tracePt t="21702" x="6667500" y="2943225"/>
          <p14:tracePt t="21710" x="6662738" y="2943225"/>
          <p14:tracePt t="21725" x="6615113" y="2943225"/>
          <p14:tracePt t="21743" x="6577013" y="2943225"/>
          <p14:tracePt t="21759" x="6524625" y="2943225"/>
          <p14:tracePt t="21775" x="6462713" y="2924175"/>
          <p14:tracePt t="21792" x="6396038" y="2905125"/>
          <p14:tracePt t="21809" x="6310313" y="2876550"/>
          <p14:tracePt t="21825" x="6215063" y="2843213"/>
          <p14:tracePt t="21843" x="6134100" y="2824163"/>
          <p14:tracePt t="21860" x="6086475" y="2805113"/>
          <p14:tracePt t="21876" x="6048375" y="2805113"/>
          <p14:tracePt t="21892" x="6015038" y="2800350"/>
          <p14:tracePt t="21909" x="5919788" y="2790825"/>
          <p14:tracePt t="21926" x="5810250" y="2767013"/>
          <p14:tracePt t="21943" x="5695950" y="2757488"/>
          <p14:tracePt t="21959" x="5591175" y="2738438"/>
          <p14:tracePt t="21975" x="5505450" y="2738438"/>
          <p14:tracePt t="21992" x="5400675" y="2738438"/>
          <p14:tracePt t="22009" x="5305425" y="2733675"/>
          <p14:tracePt t="22026" x="5233988" y="2728913"/>
          <p14:tracePt t="22042" x="5172075" y="2728913"/>
          <p14:tracePt t="22060" x="5119688" y="2728913"/>
          <p14:tracePt t="22077" x="5010150" y="2728913"/>
          <p14:tracePt t="22092" x="4929188" y="2733675"/>
          <p14:tracePt t="22109" x="4824413" y="2743200"/>
          <p14:tracePt t="22126" x="4757738" y="2752725"/>
          <p14:tracePt t="22143" x="4748213" y="2757488"/>
          <p14:tracePt t="22286" x="4743450" y="2762250"/>
          <p14:tracePt t="22294" x="4738688" y="2776538"/>
          <p14:tracePt t="22309" x="4729163" y="2843213"/>
          <p14:tracePt t="22326" x="4719638" y="2947988"/>
          <p14:tracePt t="22343" x="4695825" y="3057525"/>
          <p14:tracePt t="22359" x="4686300" y="3200400"/>
          <p14:tracePt t="22376" x="4672013" y="3357563"/>
          <p14:tracePt t="22393" x="4672013" y="3476625"/>
          <p14:tracePt t="22411" x="4672013" y="3576638"/>
          <p14:tracePt t="22426" x="4672013" y="3681413"/>
          <p14:tracePt t="22443" x="4676775" y="3776663"/>
          <p14:tracePt t="22460" x="4710113" y="3862388"/>
          <p14:tracePt t="22477" x="4729163" y="3929063"/>
          <p14:tracePt t="22493" x="4776788" y="4048125"/>
          <p14:tracePt t="22510" x="4800600" y="4138613"/>
          <p14:tracePt t="22526" x="4852988" y="4243388"/>
          <p14:tracePt t="22543" x="4891088" y="4343400"/>
          <p14:tracePt t="22560" x="4938713" y="4438650"/>
          <p14:tracePt t="22577" x="4976813" y="4495800"/>
          <p14:tracePt t="22593" x="4995863" y="4533900"/>
          <p14:tracePt t="22610" x="5005388" y="4548188"/>
          <p14:tracePt t="22661" x="5014913" y="4557713"/>
          <p14:tracePt t="22702" x="5019675" y="4562475"/>
          <p14:tracePt t="22718" x="5019675" y="4572000"/>
          <p14:tracePt t="22733" x="5019675" y="4576763"/>
          <p14:tracePt t="22742" x="5019675" y="4581525"/>
          <p14:tracePt t="22749" x="5019675" y="4595813"/>
          <p14:tracePt t="22760" x="5019675" y="4610100"/>
          <p14:tracePt t="22777" x="5019675" y="4648200"/>
          <p14:tracePt t="22793" x="5024438" y="4672013"/>
          <p14:tracePt t="22810" x="5029200" y="4681538"/>
          <p14:tracePt t="22826" x="5029200" y="4695825"/>
          <p14:tracePt t="22843" x="5033963" y="4700588"/>
          <p14:tracePt t="22860" x="5043488" y="4710113"/>
          <p14:tracePt t="22877" x="5057775" y="4724400"/>
          <p14:tracePt t="22893" x="5067300" y="4733925"/>
          <p14:tracePt t="22910" x="5086350" y="4748213"/>
          <p14:tracePt t="22927" x="5119688" y="4752975"/>
          <p14:tracePt t="22943" x="5167313" y="4767263"/>
          <p14:tracePt t="22960" x="5224463" y="4772025"/>
          <p14:tracePt t="22977" x="5314950" y="4772025"/>
          <p14:tracePt t="22993" x="5405438" y="4772025"/>
          <p14:tracePt t="23010" x="5481638" y="4757738"/>
          <p14:tracePt t="23027" x="5548313" y="4757738"/>
          <p14:tracePt t="23043" x="5586413" y="4748213"/>
          <p14:tracePt t="23060" x="5629275" y="4738688"/>
          <p14:tracePt t="23077" x="5719763" y="4738688"/>
          <p14:tracePt t="23093" x="5810250" y="4738688"/>
          <p14:tracePt t="23110" x="5886450" y="4738688"/>
          <p14:tracePt t="23127" x="5948363" y="4738688"/>
          <p14:tracePt t="23143" x="6015038" y="4738688"/>
          <p14:tracePt t="23161" x="6062663" y="4738688"/>
          <p14:tracePt t="23177" x="6129338" y="4738688"/>
          <p14:tracePt t="23194" x="6205538" y="4738688"/>
          <p14:tracePt t="23211" x="6305550" y="4738688"/>
          <p14:tracePt t="23227" x="6405563" y="4738688"/>
          <p14:tracePt t="23244" x="6496050" y="4729163"/>
          <p14:tracePt t="23246" x="6524625" y="4719638"/>
          <p14:tracePt t="23261" x="6567488" y="4719638"/>
          <p14:tracePt t="23277" x="6586538" y="4719638"/>
          <p14:tracePt t="23293" x="6591300" y="4714875"/>
          <p14:tracePt t="23310" x="6596063" y="4714875"/>
          <p14:tracePt t="23328" x="6615113" y="4710113"/>
          <p14:tracePt t="23343" x="6638925" y="4691063"/>
          <p14:tracePt t="23360" x="6686550" y="4657725"/>
          <p14:tracePt t="23378" x="6734175" y="4610100"/>
          <p14:tracePt t="23394" x="6781800" y="4548188"/>
          <p14:tracePt t="23411" x="6848475" y="4471988"/>
          <p14:tracePt t="23428" x="6910388" y="4376738"/>
          <p14:tracePt t="23429" x="6929438" y="4348163"/>
          <p14:tracePt t="23443" x="6953250" y="4295775"/>
          <p14:tracePt t="23460" x="6981825" y="4219575"/>
          <p14:tracePt t="23477" x="7034213" y="4110038"/>
          <p14:tracePt t="23494" x="7043738" y="4038600"/>
          <p14:tracePt t="23510" x="7072313" y="3952875"/>
          <p14:tracePt t="23527" x="7081838" y="3862388"/>
          <p14:tracePt t="23544" x="7081838" y="3786188"/>
          <p14:tracePt t="23561" x="7081838" y="3733800"/>
          <p14:tracePt t="23577" x="7081838" y="3690938"/>
          <p14:tracePt t="23594" x="7081838" y="3676650"/>
          <p14:tracePt t="23611" x="7077075" y="3667125"/>
          <p14:tracePt t="23627" x="7072313" y="3652838"/>
          <p14:tracePt t="23630" x="7062788" y="3629025"/>
          <p14:tracePt t="23643" x="7062788" y="3619500"/>
          <p14:tracePt t="23661" x="7048500" y="3538538"/>
          <p14:tracePt t="23677" x="7038975" y="3495675"/>
          <p14:tracePt t="23694" x="7019925" y="3452813"/>
          <p14:tracePt t="23710" x="7019925" y="3433763"/>
          <p14:tracePt t="23727" x="7015163" y="3395663"/>
          <p14:tracePt t="23744" x="7015163" y="3367088"/>
          <p14:tracePt t="23761" x="7005638" y="3319463"/>
          <p14:tracePt t="23778" x="6986588" y="3271838"/>
          <p14:tracePt t="23794" x="6967538" y="3214688"/>
          <p14:tracePt t="23810" x="6948488" y="3162300"/>
          <p14:tracePt t="23827" x="6934200" y="3119438"/>
          <p14:tracePt t="23844" x="6924675" y="3105150"/>
          <p14:tracePt t="23885" x="6919913" y="3100388"/>
          <p14:tracePt t="23902" x="6919913" y="3090863"/>
          <p14:tracePt t="23909" x="6905625" y="3081338"/>
          <p14:tracePt t="23917" x="6877050" y="3052763"/>
          <p14:tracePt t="23927" x="6853238" y="3028950"/>
          <p14:tracePt t="23944" x="6796088" y="2976563"/>
          <p14:tracePt t="23961" x="6724650" y="2938463"/>
          <p14:tracePt t="23977" x="6705600" y="2933700"/>
          <p14:tracePt t="23994" x="6700838" y="2928938"/>
          <p14:tracePt t="24206" x="6696075" y="2928938"/>
          <p14:tracePt t="24212" x="6672263" y="2928938"/>
          <p14:tracePt t="24244" x="6429375" y="2838450"/>
          <p14:tracePt t="24261" x="6157913" y="2757488"/>
          <p14:tracePt t="24277" x="6091238" y="2728913"/>
          <p14:tracePt t="24294" x="6038850" y="2728913"/>
          <p14:tracePt t="24311" x="5991225" y="2728913"/>
          <p14:tracePt t="24328" x="5919788" y="2728913"/>
          <p14:tracePt t="24344" x="5786438" y="2752725"/>
          <p14:tracePt t="24361" x="5576888" y="2924175"/>
          <p14:tracePt t="24379" x="5405438" y="3038475"/>
          <p14:tracePt t="24394" x="5286375" y="3119438"/>
          <p14:tracePt t="24412" x="5210175" y="3152775"/>
          <p14:tracePt t="24429" x="5195888" y="3152775"/>
          <p14:tracePt t="24444" x="5186363" y="3152775"/>
          <p14:tracePt t="24902" x="5191125" y="3157538"/>
          <p14:tracePt t="24909" x="5214938" y="3157538"/>
          <p14:tracePt t="24917" x="5229225" y="3157538"/>
          <p14:tracePt t="24946" x="5253038" y="3157538"/>
          <p14:tracePt t="24979" x="5267325" y="3157538"/>
          <p14:tracePt t="24995" x="5286375" y="3157538"/>
          <p14:tracePt t="25012" x="5295900" y="3157538"/>
          <p14:tracePt t="25029" x="5300663" y="3157538"/>
          <p14:tracePt t="25061" x="5305425" y="3181350"/>
          <p14:tracePt t="25078" x="5305425" y="3233738"/>
          <p14:tracePt t="25095" x="5305425" y="3295650"/>
          <p14:tracePt t="25112" x="5305425" y="3314700"/>
          <p14:tracePt t="25129" x="5338763" y="3319463"/>
          <p14:tracePt t="25146" x="5353050" y="3314700"/>
          <p14:tracePt t="25162" x="5362575" y="3300413"/>
          <p14:tracePt t="25179" x="5362575" y="3295650"/>
          <p14:tracePt t="25196" x="5362575" y="3290888"/>
          <p14:tracePt t="25212" x="5362575" y="3286125"/>
          <p14:tracePt t="25230" x="5367338" y="3286125"/>
          <p14:tracePt t="25526" x="5372100" y="3286125"/>
          <p14:tracePt t="25533" x="5386388" y="3286125"/>
          <p14:tracePt t="25563" x="5438775" y="3286125"/>
          <p14:tracePt t="25597" x="5443538" y="3281363"/>
          <p14:tracePt t="25613" x="5462588" y="3262313"/>
          <p14:tracePt t="25629" x="5476875" y="3252788"/>
          <p14:tracePt t="25645" x="5486400" y="3233738"/>
          <p14:tracePt t="25662" x="5486400" y="3228975"/>
          <p14:tracePt t="25679" x="5486400" y="3224213"/>
          <p14:tracePt t="25712" x="5486400" y="3219450"/>
          <p14:tracePt t="25746" x="5500688" y="3219450"/>
          <p14:tracePt t="25762" x="5510213" y="3214688"/>
          <p14:tracePt t="25779" x="5534025" y="3214688"/>
          <p14:tracePt t="25797" x="5538788" y="3214688"/>
          <p14:tracePt t="25813" x="5538788" y="3205163"/>
          <p14:tracePt t="25893" x="5543550" y="3200400"/>
          <p14:tracePt t="25901" x="5553075" y="3186113"/>
          <p14:tracePt t="25912" x="5600700" y="3128963"/>
          <p14:tracePt t="25930" x="5634038" y="3067050"/>
          <p14:tracePt t="25946" x="5653088" y="3028950"/>
          <p14:tracePt t="25962" x="5657850" y="3005138"/>
          <p14:tracePt t="25980" x="5657850" y="2986088"/>
          <p14:tracePt t="26013" x="5657850" y="2981325"/>
          <p14:tracePt t="26029" x="5629275" y="2967038"/>
          <p14:tracePt t="26046" x="5600700" y="2967038"/>
          <p14:tracePt t="26063" x="5562600" y="2967038"/>
          <p14:tracePt t="26080" x="5529263" y="2967038"/>
          <p14:tracePt t="26096" x="5495925" y="2967038"/>
          <p14:tracePt t="26113" x="5462588" y="2967038"/>
          <p14:tracePt t="26130" x="5438775" y="2986088"/>
          <p14:tracePt t="26146" x="5424488" y="2990850"/>
          <p14:tracePt t="26162" x="5410200" y="2990850"/>
          <p14:tracePt t="26180" x="5395913" y="3000375"/>
          <p14:tracePt t="26197" x="5367338" y="3000375"/>
          <p14:tracePt t="26213" x="5357813" y="3000375"/>
          <p14:tracePt t="26229" x="5338763" y="3000375"/>
          <p14:tracePt t="26246" x="5319713" y="3009900"/>
          <p14:tracePt t="26262" x="5305425" y="3014663"/>
          <p14:tracePt t="26279" x="5286375" y="3024188"/>
          <p14:tracePt t="26296" x="5267325" y="3038475"/>
          <p14:tracePt t="26313" x="5238750" y="3057525"/>
          <p14:tracePt t="26329" x="5214938" y="3090863"/>
          <p14:tracePt t="26346" x="5200650" y="3119438"/>
          <p14:tracePt t="26363" x="5186363" y="3138488"/>
          <p14:tracePt t="26379" x="5181600" y="3143250"/>
          <p14:tracePt t="26397" x="5167313" y="3143250"/>
          <p14:tracePt t="26413" x="5129213" y="3143250"/>
          <p14:tracePt t="26430" x="5105400" y="3152775"/>
          <p14:tracePt t="26446" x="5081588" y="3167063"/>
          <p14:tracePt t="26463" x="5072063" y="3171825"/>
          <p14:tracePt t="26480" x="5067300" y="3176588"/>
          <p14:tracePt t="26497" x="5057775" y="3195638"/>
          <p14:tracePt t="26513" x="5053013" y="3228975"/>
          <p14:tracePt t="26530" x="5033963" y="3290888"/>
          <p14:tracePt t="26546" x="5005388" y="3376613"/>
          <p14:tracePt t="26563" x="4981575" y="3476625"/>
          <p14:tracePt t="26581" x="4972050" y="3562350"/>
          <p14:tracePt t="26597" x="4953000" y="3681413"/>
          <p14:tracePt t="26613" x="4953000" y="3748088"/>
          <p14:tracePt t="26629" x="4953000" y="3810000"/>
          <p14:tracePt t="26646" x="4953000" y="3867150"/>
          <p14:tracePt t="26663" x="4953000" y="3914775"/>
          <p14:tracePt t="26680" x="4953000" y="3952875"/>
          <p14:tracePt t="26697" x="4957763" y="3990975"/>
          <p14:tracePt t="26713" x="4962525" y="4029075"/>
          <p14:tracePt t="26730" x="4962525" y="4052888"/>
          <p14:tracePt t="26747" x="4962525" y="4090988"/>
          <p14:tracePt t="26763" x="4962525" y="4129088"/>
          <p14:tracePt t="26780" x="4972050" y="4181475"/>
          <p14:tracePt t="26782" x="4972050" y="4200525"/>
          <p14:tracePt t="26797" x="4972050" y="4271963"/>
          <p14:tracePt t="26813" x="4991100" y="4352925"/>
          <p14:tracePt t="26830" x="5000625" y="4429125"/>
          <p14:tracePt t="26847" x="5024438" y="4500563"/>
          <p14:tracePt t="26863" x="5048250" y="4562475"/>
          <p14:tracePt t="26880" x="5067300" y="4619625"/>
          <p14:tracePt t="26897" x="5076825" y="4662488"/>
          <p14:tracePt t="26914" x="5091113" y="4691063"/>
          <p14:tracePt t="26930" x="5105400" y="4724400"/>
          <p14:tracePt t="26947" x="5133975" y="4767263"/>
          <p14:tracePt t="26963" x="5157788" y="4800600"/>
          <p14:tracePt t="26981" x="5191125" y="4833938"/>
          <p14:tracePt t="26996" x="5205413" y="4843463"/>
          <p14:tracePt t="27013" x="5233988" y="4857750"/>
          <p14:tracePt t="27030" x="5267325" y="4872038"/>
          <p14:tracePt t="27046" x="5310188" y="4891088"/>
          <p14:tracePt t="27063" x="5348288" y="4895850"/>
          <p14:tracePt t="27080" x="5429250" y="4905375"/>
          <p14:tracePt t="27097" x="5491163" y="4914900"/>
          <p14:tracePt t="27113" x="5567363" y="4914900"/>
          <p14:tracePt t="27131" x="5662613" y="4891088"/>
          <p14:tracePt t="27147" x="5834063" y="4819650"/>
          <p14:tracePt t="27163" x="5986463" y="4805363"/>
          <p14:tracePt t="27164" x="6076950" y="4805363"/>
          <p14:tracePt t="27181" x="6215063" y="4805363"/>
          <p14:tracePt t="27197" x="6334125" y="4810125"/>
          <p14:tracePt t="27213" x="6438900" y="4819650"/>
          <p14:tracePt t="27230" x="6538913" y="4838700"/>
          <p14:tracePt t="27247" x="6619875" y="4848225"/>
          <p14:tracePt t="27264" x="6700838" y="4857750"/>
          <p14:tracePt t="27281" x="6738938" y="4857750"/>
          <p14:tracePt t="27297" x="6757988" y="4857750"/>
          <p14:tracePt t="27314" x="6781800" y="4857750"/>
          <p14:tracePt t="27330" x="6815138" y="4852988"/>
          <p14:tracePt t="27347" x="6853238" y="4805363"/>
          <p14:tracePt t="27364" x="6858000" y="4791075"/>
          <p14:tracePt t="27382" x="6858000" y="4772025"/>
          <p14:tracePt t="27397" x="6858000" y="4767263"/>
          <p14:tracePt t="27413" x="6858000" y="4748213"/>
          <p14:tracePt t="27431" x="6848475" y="4710113"/>
          <p14:tracePt t="27448" x="6810375" y="4657725"/>
          <p14:tracePt t="27464" x="6767513" y="4605338"/>
          <p14:tracePt t="27481" x="6724650" y="4538663"/>
          <p14:tracePt t="27498" x="6715125" y="4524375"/>
          <p14:tracePt t="27909" x="6705600" y="4524375"/>
          <p14:tracePt t="27925" x="6691313" y="4524375"/>
          <p14:tracePt t="27933" x="6681788" y="4529138"/>
          <p14:tracePt t="28148" x="6672263" y="4500563"/>
          <p14:tracePt t="28157" x="6672263" y="4495800"/>
          <p14:tracePt t="28165" x="6672263" y="4471988"/>
          <p14:tracePt t="28198" x="6657975" y="4391025"/>
          <p14:tracePt t="28215" x="6648450" y="4348163"/>
          <p14:tracePt t="28231" x="6638925" y="4310063"/>
          <p14:tracePt t="28248" x="6634163" y="4286250"/>
          <p14:tracePt t="28265" x="6634163" y="4271963"/>
          <p14:tracePt t="28282" x="6634163" y="4262438"/>
          <p14:tracePt t="28365" x="6634163" y="4248150"/>
          <p14:tracePt t="28373" x="6634163" y="4224338"/>
          <p14:tracePt t="28382" x="6634163" y="4181475"/>
          <p14:tracePt t="28398" x="6634163" y="4133850"/>
          <p14:tracePt t="28415" x="6634163" y="4105275"/>
          <p14:tracePt t="28431" x="6634163" y="4090988"/>
          <p14:tracePt t="28558" x="6634163" y="4086225"/>
          <p14:tracePt t="28565" x="6634163" y="4071938"/>
          <p14:tracePt t="28581" x="6638925" y="4048125"/>
          <p14:tracePt t="28598" x="6638925" y="4033838"/>
          <p14:tracePt t="28957" x="6624638" y="4033838"/>
          <p14:tracePt t="28965" x="6581775" y="4033838"/>
          <p14:tracePt t="28982" x="6467475" y="4033838"/>
          <p14:tracePt t="28998" x="6448425" y="4033838"/>
          <p14:tracePt t="29015" x="6443663" y="4033838"/>
          <p14:tracePt t="29049" x="6438900" y="4033838"/>
          <p14:tracePt t="29126" x="6443663" y="4024313"/>
          <p14:tracePt t="29133" x="6481763" y="3990975"/>
          <p14:tracePt t="29141" x="6515100" y="3967163"/>
          <p14:tracePt t="29150" x="6519863" y="3967163"/>
          <p14:tracePt t="29406" x="6534150" y="3943350"/>
          <p14:tracePt t="29413" x="6538913" y="3938588"/>
          <p14:tracePt t="29421" x="6538913" y="3910013"/>
          <p14:tracePt t="29449" x="6538913" y="3757613"/>
          <p14:tracePt t="29466" x="6538913" y="3633788"/>
          <p14:tracePt t="29482" x="6538913" y="3533775"/>
          <p14:tracePt t="29499" x="6538913" y="3481388"/>
          <p14:tracePt t="29517" x="6553200" y="3433763"/>
          <p14:tracePt t="29532" x="6572250" y="3381375"/>
          <p14:tracePt t="29549" x="6596063" y="3271838"/>
          <p14:tracePt t="29565" x="6624638" y="3171825"/>
          <p14:tracePt t="29582" x="6634163" y="3081338"/>
          <p14:tracePt t="29599" x="6634163" y="3052763"/>
          <p14:tracePt t="29616" x="6634163" y="3033713"/>
          <p14:tracePt t="29633" x="6634163" y="3028950"/>
          <p14:tracePt t="29650" x="6629400" y="3005138"/>
          <p14:tracePt t="29666" x="6605588" y="2943225"/>
          <p14:tracePt t="29682" x="6577013" y="2876550"/>
          <p14:tracePt t="29699" x="6553200" y="2833688"/>
          <p14:tracePt t="29715" x="6529388" y="2819400"/>
          <p14:tracePt t="29733" x="6453188" y="2786063"/>
          <p14:tracePt t="29750" x="6405563" y="2762250"/>
          <p14:tracePt t="29765" x="6376988" y="2752725"/>
          <p14:tracePt t="29782" x="6367463" y="2747963"/>
          <p14:tracePt t="29799" x="6357938" y="2747963"/>
          <p14:tracePt t="29815" x="6334125" y="2747963"/>
          <p14:tracePt t="29832" x="6310313" y="2747963"/>
          <p14:tracePt t="29849" x="6234113" y="2747963"/>
          <p14:tracePt t="29866" x="6076950" y="2757488"/>
          <p14:tracePt t="29883" x="5886450" y="2771775"/>
          <p14:tracePt t="29899" x="5729288" y="2771775"/>
          <p14:tracePt t="29916" x="5600700" y="2771775"/>
          <p14:tracePt t="29918" x="5538788" y="2771775"/>
          <p14:tracePt t="29933" x="5476875" y="2771775"/>
          <p14:tracePt t="29949" x="5300663" y="2771775"/>
          <p14:tracePt t="29966" x="5200650" y="2771775"/>
          <p14:tracePt t="29982" x="5110163" y="2790825"/>
          <p14:tracePt t="30000" x="5053013" y="2800350"/>
          <p14:tracePt t="30017" x="5000625" y="2809875"/>
          <p14:tracePt t="30033" x="4957763" y="2824163"/>
          <p14:tracePt t="30049" x="4914900" y="2852738"/>
          <p14:tracePt t="30066" x="4867275" y="2876550"/>
          <p14:tracePt t="30082" x="4810125" y="2914650"/>
          <p14:tracePt t="30099" x="4752975" y="2967038"/>
          <p14:tracePt t="30117" x="4705350" y="3043238"/>
          <p14:tracePt t="30133" x="4672013" y="3148013"/>
          <p14:tracePt t="30149" x="4652963" y="3267075"/>
          <p14:tracePt t="30166" x="4629150" y="3409950"/>
          <p14:tracePt t="30182" x="4581525" y="3567113"/>
          <p14:tracePt t="30199" x="4548188" y="3714750"/>
          <p14:tracePt t="30217" x="4533900" y="3829050"/>
          <p14:tracePt t="30232" x="4533900" y="3948113"/>
          <p14:tracePt t="30249" x="4562475" y="4048125"/>
          <p14:tracePt t="30266" x="4614863" y="4129088"/>
          <p14:tracePt t="30283" x="4662488" y="4200525"/>
          <p14:tracePt t="30300" x="4710113" y="4271963"/>
          <p14:tracePt t="30302" x="4729163" y="4295775"/>
          <p14:tracePt t="30317" x="4791075" y="4381500"/>
          <p14:tracePt t="30333" x="4848225" y="4467225"/>
          <p14:tracePt t="30349" x="4933950" y="4552950"/>
          <p14:tracePt t="30366" x="5019675" y="4624388"/>
          <p14:tracePt t="30382" x="5100638" y="4686300"/>
          <p14:tracePt t="30400" x="5172075" y="4738688"/>
          <p14:tracePt t="30416" x="5219700" y="4781550"/>
          <p14:tracePt t="30433" x="5272088" y="4810125"/>
          <p14:tracePt t="30450" x="5324475" y="4833938"/>
          <p14:tracePt t="30466" x="5381625" y="4848225"/>
          <p14:tracePt t="30483" x="5434013" y="4848225"/>
          <p14:tracePt t="30501" x="5529263" y="4848225"/>
          <p14:tracePt t="30518" x="5576888" y="4848225"/>
          <p14:tracePt t="30533" x="5605463" y="4848225"/>
          <p14:tracePt t="30549" x="5691188" y="4857750"/>
          <p14:tracePt t="30566" x="5753100" y="4857750"/>
          <p14:tracePt t="30583" x="5810250" y="4867275"/>
          <p14:tracePt t="30600" x="5857875" y="4867275"/>
          <p14:tracePt t="30617" x="5924550" y="4867275"/>
          <p14:tracePt t="30633" x="5986463" y="4867275"/>
          <p14:tracePt t="30650" x="6038850" y="4867275"/>
          <p14:tracePt t="30667" x="6091238" y="4867275"/>
          <p14:tracePt t="30683" x="6143625" y="4867275"/>
          <p14:tracePt t="30700" x="6200775" y="4867275"/>
          <p14:tracePt t="30717" x="6310313" y="4867275"/>
          <p14:tracePt t="30733" x="6405563" y="4843463"/>
          <p14:tracePt t="30749" x="6486525" y="4795838"/>
          <p14:tracePt t="30766" x="6553200" y="4743450"/>
          <p14:tracePt t="30783" x="6619875" y="4662488"/>
          <p14:tracePt t="30800" x="6657975" y="4605338"/>
          <p14:tracePt t="30817" x="6691313" y="4557713"/>
          <p14:tracePt t="30833" x="6724650" y="4500563"/>
          <p14:tracePt t="30850" x="6762750" y="4410075"/>
          <p14:tracePt t="30867" x="6819900" y="4252913"/>
          <p14:tracePt t="30883" x="6886575" y="4019550"/>
          <p14:tracePt t="30885" x="6915150" y="3914775"/>
          <p14:tracePt t="30901" x="6948488" y="3767138"/>
          <p14:tracePt t="30917" x="6972300" y="3671888"/>
          <p14:tracePt t="30933" x="6972300" y="3614738"/>
          <p14:tracePt t="30950" x="6972300" y="3562350"/>
          <p14:tracePt t="30967" x="6972300" y="3538538"/>
          <p14:tracePt t="30984" x="6967538" y="3500438"/>
          <p14:tracePt t="31000" x="6967538" y="3438525"/>
          <p14:tracePt t="31017" x="6958013" y="3371850"/>
          <p14:tracePt t="31033" x="6948488" y="3319463"/>
          <p14:tracePt t="31050" x="6948488" y="3305175"/>
          <p14:tracePt t="31068" x="6948488" y="3295650"/>
          <p14:tracePt t="31101" x="6938963" y="3286125"/>
          <p14:tracePt t="31117" x="6938963" y="3252788"/>
          <p14:tracePt t="31133" x="6934200" y="3224213"/>
          <p14:tracePt t="31150" x="6929438" y="3200400"/>
          <p14:tracePt t="31167" x="6929438" y="3195638"/>
          <p14:tracePt t="31213" x="6924675" y="3195638"/>
          <p14:tracePt t="31237" x="6919913" y="3195638"/>
          <p14:tracePt t="31245" x="6910388" y="3186113"/>
          <p14:tracePt t="31252" x="6905625" y="3186113"/>
          <p14:tracePt t="31267" x="6891338" y="3186113"/>
          <p14:tracePt t="31283" x="6862763" y="3186113"/>
          <p14:tracePt t="31302" x="6838950" y="3186113"/>
          <p14:tracePt t="31319" x="6829425" y="3186113"/>
          <p14:tracePt t="31333" x="6824663" y="3186113"/>
          <p14:tracePt t="31821" x="6819900" y="3186113"/>
          <p14:tracePt t="32013" x="6819900" y="3181350"/>
          <p14:tracePt t="32029" x="6815138" y="3181350"/>
          <p14:tracePt t="32037" x="6805613" y="3181350"/>
          <p14:tracePt t="32045" x="6791325" y="3186113"/>
          <p14:tracePt t="32062" x="6786563" y="3190875"/>
          <p14:tracePt t="32068" x="6772275" y="3195638"/>
          <p14:tracePt t="32085" x="6762750" y="3195638"/>
          <p14:tracePt t="32101" x="6734175" y="3205163"/>
          <p14:tracePt t="32118" x="6719888" y="3205163"/>
          <p14:tracePt t="32134" x="6705600" y="3205163"/>
          <p14:tracePt t="32151" x="6691313" y="3200400"/>
          <p14:tracePt t="32168" x="6681788" y="3186113"/>
          <p14:tracePt t="32185" x="6677025" y="3176588"/>
          <p14:tracePt t="32201" x="6677025" y="3171825"/>
          <p14:tracePt t="32573" x="6662738" y="3171825"/>
          <p14:tracePt t="32582" x="6657975" y="3171825"/>
          <p14:tracePt t="32652" x="6657975" y="3176588"/>
          <p14:tracePt t="32798" x="6653213" y="3176588"/>
          <p14:tracePt t="32804" x="6643688" y="3176588"/>
          <p14:tracePt t="32813" x="6615113" y="3176588"/>
          <p14:tracePt t="32852" x="6000750" y="3224213"/>
          <p14:tracePt t="32869" x="5095875" y="3267075"/>
          <p14:tracePt t="32885" x="4529138" y="3267075"/>
          <p14:tracePt t="32901" x="4138613" y="3200400"/>
          <p14:tracePt t="32918" x="3957638" y="3138488"/>
          <p14:tracePt t="32935" x="3933825" y="3128963"/>
          <p14:tracePt t="33054" x="3929063" y="3124200"/>
          <p14:tracePt t="33070" x="3919538" y="3109913"/>
          <p14:tracePt t="33078" x="3881438" y="3100388"/>
          <p14:tracePt t="33085" x="3843338" y="3100388"/>
          <p14:tracePt t="33102" x="3795713" y="3100388"/>
          <p14:tracePt t="33118" x="3771900" y="3100388"/>
          <p14:tracePt t="33135" x="3748088" y="3119438"/>
          <p14:tracePt t="33152" x="3719513" y="3190875"/>
          <p14:tracePt t="33168" x="3686175" y="3267075"/>
          <p14:tracePt t="33185" x="3643313" y="3367088"/>
          <p14:tracePt t="33202" x="3605213" y="3438525"/>
          <p14:tracePt t="33219" x="3576638" y="3467100"/>
          <p14:tracePt t="33235" x="3562350" y="3471863"/>
          <p14:tracePt t="33268" x="3562350" y="3462338"/>
          <p14:tracePt t="33285" x="3562350" y="3414713"/>
          <p14:tracePt t="33302" x="3562350" y="3386138"/>
          <p14:tracePt t="33319" x="3548063" y="3371850"/>
          <p14:tracePt t="33335" x="3538538" y="3362325"/>
          <p14:tracePt t="33353" x="3538538" y="3357563"/>
          <p14:tracePt t="33368" x="3533775" y="3352800"/>
          <p14:tracePt t="33386" x="3524250" y="3343275"/>
          <p14:tracePt t="33419" x="3519488" y="3343275"/>
          <p14:tracePt t="33435" x="3514725" y="3348038"/>
          <p14:tracePt t="33453" x="3486150" y="3495675"/>
          <p14:tracePt t="33469" x="3486150" y="3538538"/>
          <p14:tracePt t="33485" x="3486150" y="3543300"/>
          <p14:tracePt t="33502" x="3486150" y="3548063"/>
          <p14:tracePt t="33630" x="3481388" y="3552825"/>
          <p14:tracePt t="33653" x="3476625" y="3552825"/>
          <p14:tracePt t="33693" x="3471863" y="3552825"/>
          <p14:tracePt t="33782" x="3476625" y="3562350"/>
          <p14:tracePt t="33788" x="3481388" y="3586163"/>
          <p14:tracePt t="33797" x="3505200" y="3629025"/>
          <p14:tracePt t="33804" x="3509963" y="3671888"/>
          <p14:tracePt t="33819" x="3524250" y="3705225"/>
          <p14:tracePt t="33835" x="3543300" y="3771900"/>
          <p14:tracePt t="33853" x="3567113" y="3824288"/>
          <p14:tracePt t="33869" x="3576638" y="3838575"/>
          <p14:tracePt t="33886" x="3581400" y="3838575"/>
          <p14:tracePt t="33942" x="3586163" y="3838575"/>
          <p14:tracePt t="33949" x="3590925" y="3833813"/>
          <p14:tracePt t="33957" x="3590925" y="3829050"/>
          <p14:tracePt t="33970" x="3590925" y="3819525"/>
          <p14:tracePt t="33986" x="3600450" y="3771900"/>
          <p14:tracePt t="34003" x="3657600" y="3643313"/>
          <p14:tracePt t="34020" x="3743325" y="3490913"/>
          <p14:tracePt t="34021" x="3781425" y="3443288"/>
          <p14:tracePt t="34037" x="3852863" y="3343275"/>
          <p14:tracePt t="34053" x="3895725" y="3224213"/>
          <p14:tracePt t="34069" x="3914775" y="3119438"/>
          <p14:tracePt t="34086" x="3924300" y="2990850"/>
          <p14:tracePt t="34102" x="3938588" y="2828925"/>
          <p14:tracePt t="34119" x="3938588" y="2619375"/>
          <p14:tracePt t="34137" x="3938588" y="2466975"/>
          <p14:tracePt t="34153" x="3938588" y="2338388"/>
          <p14:tracePt t="34170" x="3938588" y="2228850"/>
          <p14:tracePt t="34187" x="3933825" y="2124075"/>
          <p14:tracePt t="34203" x="3919538" y="1995488"/>
          <p14:tracePt t="34220" x="3900488" y="1890713"/>
          <p14:tracePt t="34237" x="3881438" y="1771650"/>
          <p14:tracePt t="34253" x="3862388" y="1704975"/>
          <p14:tracePt t="34269" x="3824288" y="1638300"/>
          <p14:tracePt t="34286" x="3781425" y="1566863"/>
          <p14:tracePt t="34302" x="3729038" y="1490663"/>
          <p14:tracePt t="34319" x="3671888" y="1419225"/>
          <p14:tracePt t="34337" x="3638550" y="1385888"/>
          <p14:tracePt t="34353" x="3619500" y="1371600"/>
          <p14:tracePt t="34370" x="3595688" y="1366838"/>
          <p14:tracePt t="34387" x="3586163" y="1362075"/>
          <p14:tracePt t="34403" x="3557588" y="1362075"/>
          <p14:tracePt t="34420" x="3519488" y="1347788"/>
          <p14:tracePt t="34437" x="3452813" y="1328738"/>
          <p14:tracePt t="34453" x="3419475" y="1323975"/>
          <p14:tracePt t="34470" x="3343275" y="1309688"/>
          <p14:tracePt t="34486" x="3290888" y="1309688"/>
          <p14:tracePt t="34503" x="3214688" y="1309688"/>
          <p14:tracePt t="34520" x="3138488" y="1309688"/>
          <p14:tracePt t="34537" x="3052763" y="1309688"/>
          <p14:tracePt t="34553" x="2962275" y="1309688"/>
          <p14:tracePt t="34570" x="2886075" y="1309688"/>
          <p14:tracePt t="34587" x="2833688" y="1309688"/>
          <p14:tracePt t="34603" x="2795588" y="1309688"/>
          <p14:tracePt t="34621" x="2728913" y="1309688"/>
          <p14:tracePt t="34637" x="2676525" y="1314450"/>
          <p14:tracePt t="34653" x="2619375" y="1333500"/>
          <p14:tracePt t="34670" x="2552700" y="1362075"/>
          <p14:tracePt t="34686" x="2486025" y="1390650"/>
          <p14:tracePt t="34703" x="2414588" y="1443038"/>
          <p14:tracePt t="34721" x="2352675" y="1485900"/>
          <p14:tracePt t="34737" x="2300288" y="1538288"/>
          <p14:tracePt t="34753" x="2257425" y="1581150"/>
          <p14:tracePt t="34770" x="2219325" y="1624013"/>
          <p14:tracePt t="34787" x="2195513" y="1681163"/>
          <p14:tracePt t="34803" x="2162175" y="1771650"/>
          <p14:tracePt t="34821" x="2085975" y="2043113"/>
          <p14:tracePt t="34837" x="2014538" y="2290763"/>
          <p14:tracePt t="34853" x="1962150" y="2557463"/>
          <p14:tracePt t="34870" x="1952625" y="2705100"/>
          <p14:tracePt t="34886" x="1952625" y="2833688"/>
          <p14:tracePt t="34903" x="1981200" y="2976563"/>
          <p14:tracePt t="34920" x="2024063" y="3100388"/>
          <p14:tracePt t="34937" x="2081213" y="3219450"/>
          <p14:tracePt t="34953" x="2124075" y="3352800"/>
          <p14:tracePt t="34970" x="2205038" y="3548063"/>
          <p14:tracePt t="34987" x="2276475" y="3700463"/>
          <p14:tracePt t="35003" x="2352675" y="3852863"/>
          <p14:tracePt t="35005" x="2386013" y="3905250"/>
          <p14:tracePt t="35021" x="2419350" y="3967163"/>
          <p14:tracePt t="35037" x="2476500" y="4048125"/>
          <p14:tracePt t="35053" x="2490788" y="4057650"/>
          <p14:tracePt t="35070" x="2514600" y="4067175"/>
          <p14:tracePt t="35087" x="2533650" y="4071938"/>
          <p14:tracePt t="35104" x="2566988" y="4076700"/>
          <p14:tracePt t="35121" x="2638425" y="4090988"/>
          <p14:tracePt t="35137" x="2752725" y="4100513"/>
          <p14:tracePt t="35153" x="2881313" y="4124325"/>
          <p14:tracePt t="35170" x="3024188" y="4133850"/>
          <p14:tracePt t="35187" x="3143250" y="4133850"/>
          <p14:tracePt t="35203" x="3271838" y="4100513"/>
          <p14:tracePt t="35222" x="3443288" y="3933825"/>
          <p14:tracePt t="35237" x="3586163" y="3643313"/>
          <p14:tracePt t="35254" x="3662363" y="3419475"/>
          <p14:tracePt t="35270" x="3709988" y="3119438"/>
          <p14:tracePt t="35287" x="3752850" y="2857500"/>
          <p14:tracePt t="35303" x="3752850" y="2686050"/>
          <p14:tracePt t="35321" x="3752850" y="2547938"/>
          <p14:tracePt t="35338" x="3752850" y="2314575"/>
          <p14:tracePt t="35354" x="3752850" y="2090738"/>
          <p14:tracePt t="35371" x="3724275" y="1928813"/>
          <p14:tracePt t="35388" x="3671888" y="1766888"/>
          <p14:tracePt t="35404" x="3614738" y="1628775"/>
          <p14:tracePt t="35421" x="3529013" y="1452563"/>
          <p14:tracePt t="35437" x="3476625" y="1395413"/>
          <p14:tracePt t="35454" x="3438525" y="1352550"/>
          <p14:tracePt t="35470" x="3376613" y="1319213"/>
          <p14:tracePt t="35487" x="3305175" y="1285875"/>
          <p14:tracePt t="35504" x="3195638" y="1257300"/>
          <p14:tracePt t="35521" x="3043238" y="1209675"/>
          <p14:tracePt t="35537" x="2819400" y="1162050"/>
          <p14:tracePt t="35554" x="2652713" y="1152525"/>
          <p14:tracePt t="35571" x="2538413" y="1152525"/>
          <p14:tracePt t="35587" x="2443163" y="1200150"/>
          <p14:tracePt t="35604" x="2338388" y="1304925"/>
          <p14:tracePt t="35621" x="2209800" y="1452563"/>
          <p14:tracePt t="35637" x="2090738" y="1614488"/>
          <p14:tracePt t="35654" x="2014538" y="1738313"/>
          <p14:tracePt t="35670" x="1952625" y="1833563"/>
          <p14:tracePt t="35687" x="1914525" y="1900238"/>
          <p14:tracePt t="35704" x="1885950" y="1995488"/>
          <p14:tracePt t="35720" x="1857375" y="2114550"/>
          <p14:tracePt t="35737" x="1838325" y="2233613"/>
          <p14:tracePt t="35754" x="1814513" y="2400300"/>
          <p14:tracePt t="35771" x="1814513" y="2538413"/>
          <p14:tracePt t="35787" x="1814513" y="2681288"/>
          <p14:tracePt t="35805" x="1828800" y="2876550"/>
          <p14:tracePt t="35821" x="1862138" y="2957513"/>
          <p14:tracePt t="35837" x="1952625" y="3267075"/>
          <p14:tracePt t="35854" x="2057400" y="3490913"/>
          <p14:tracePt t="35871" x="2181225" y="3705225"/>
          <p14:tracePt t="35888" x="2281238" y="3829050"/>
          <p14:tracePt t="35905" x="2352675" y="3933825"/>
          <p14:tracePt t="35921" x="2405063" y="3986213"/>
          <p14:tracePt t="35937" x="2462213" y="4038600"/>
          <p14:tracePt t="35954" x="2528888" y="4090988"/>
          <p14:tracePt t="35971" x="2595563" y="4138613"/>
          <p14:tracePt t="35988" x="2676525" y="4176713"/>
          <p14:tracePt t="36004" x="2843213" y="4205288"/>
          <p14:tracePt t="36021" x="2933700" y="4219575"/>
          <p14:tracePt t="36038" x="3028950" y="4229100"/>
          <p14:tracePt t="36054" x="3105150" y="4238625"/>
          <p14:tracePt t="36071" x="3195638" y="4238625"/>
          <p14:tracePt t="36088" x="3314700" y="4238625"/>
          <p14:tracePt t="36104" x="3433763" y="4238625"/>
          <p14:tracePt t="36122" x="3533775" y="4238625"/>
          <p14:tracePt t="36138" x="3600450" y="4238625"/>
          <p14:tracePt t="36154" x="3619500" y="4238625"/>
          <p14:tracePt t="36171" x="3629025" y="4233863"/>
          <p14:tracePt t="36188" x="3633788" y="4224338"/>
          <p14:tracePt t="36222" x="3633788" y="4219575"/>
          <p14:tracePt t="36238" x="3633788" y="4210050"/>
          <p14:tracePt t="36277" x="3633788" y="4205288"/>
          <p14:tracePt t="36365" x="3633788" y="4200525"/>
          <p14:tracePt t="36381" x="3657600" y="4195763"/>
          <p14:tracePt t="36389" x="3662363" y="4195763"/>
          <p14:tracePt t="36725" x="3667125" y="4195763"/>
          <p14:tracePt t="36733" x="3671888" y="4200525"/>
          <p14:tracePt t="36741" x="3671888" y="4224338"/>
          <p14:tracePt t="36771" x="3671888" y="4257675"/>
          <p14:tracePt t="36789" x="3671888" y="4286250"/>
          <p14:tracePt t="36805" x="3705225" y="4319588"/>
          <p14:tracePt t="36821" x="3743325" y="4348163"/>
          <p14:tracePt t="36838" x="3810000" y="4386263"/>
          <p14:tracePt t="36855" x="3881438" y="4414838"/>
          <p14:tracePt t="36872" x="3948113" y="4448175"/>
          <p14:tracePt t="36889" x="4024313" y="4476750"/>
          <p14:tracePt t="36905" x="4105275" y="4495800"/>
          <p14:tracePt t="36922" x="4210050" y="4529138"/>
          <p14:tracePt t="36938" x="4300538" y="4538663"/>
          <p14:tracePt t="36956" x="4400550" y="4567238"/>
          <p14:tracePt t="36972" x="4543425" y="4614863"/>
          <p14:tracePt t="36990" x="4733925" y="4633913"/>
          <p14:tracePt t="37005" x="4824413" y="4633913"/>
          <p14:tracePt t="37022" x="4886325" y="4633913"/>
          <p14:tracePt t="37038" x="4938713" y="4633913"/>
          <p14:tracePt t="37055" x="4981575" y="4633913"/>
          <p14:tracePt t="37072" x="5019675" y="4633913"/>
          <p14:tracePt t="37089" x="5053013" y="4633913"/>
          <p14:tracePt t="37105" x="5062538" y="4633913"/>
          <p14:tracePt t="37122" x="5072063" y="4633913"/>
          <p14:tracePt t="37155" x="5076825" y="4633913"/>
          <p14:tracePt t="37172" x="5081588" y="4633913"/>
          <p14:tracePt t="37189" x="5110163" y="4633913"/>
          <p14:tracePt t="37205" x="5138738" y="4633913"/>
          <p14:tracePt t="37222" x="5176838" y="4643438"/>
          <p14:tracePt t="37238" x="5205413" y="4652963"/>
          <p14:tracePt t="37255" x="5229225" y="4652963"/>
          <p14:tracePt t="37272" x="5267325" y="4652963"/>
          <p14:tracePt t="37289" x="5353050" y="4672013"/>
          <p14:tracePt t="37306" x="5505450" y="4681538"/>
          <p14:tracePt t="37322" x="5738813" y="4681538"/>
          <p14:tracePt t="37339" x="6015038" y="4695825"/>
          <p14:tracePt t="37356" x="6210300" y="4695825"/>
          <p14:tracePt t="37373" x="6315075" y="4705350"/>
          <p14:tracePt t="37388" x="6329363" y="4705350"/>
          <p14:tracePt t="37406" x="6334125" y="4705350"/>
          <p14:tracePt t="37439" x="6348413" y="4705350"/>
          <p14:tracePt t="37455" x="6357938" y="4705350"/>
          <p14:tracePt t="37472" x="6372225" y="4700588"/>
          <p14:tracePt t="37489" x="6381750" y="4695825"/>
          <p14:tracePt t="37505" x="6391275" y="4695825"/>
          <p14:tracePt t="37523" x="6410325" y="4681538"/>
          <p14:tracePt t="37539" x="6424613" y="4652963"/>
          <p14:tracePt t="37556" x="6457950" y="4591050"/>
          <p14:tracePt t="37573" x="6515100" y="4452938"/>
          <p14:tracePt t="37589" x="6557963" y="4348163"/>
          <p14:tracePt t="37605" x="6643688" y="4200525"/>
          <p14:tracePt t="37622" x="6700838" y="4067175"/>
          <p14:tracePt t="37640" x="6757988" y="3952875"/>
          <p14:tracePt t="37655" x="6796088" y="3848100"/>
          <p14:tracePt t="37672" x="6819900" y="3743325"/>
          <p14:tracePt t="37689" x="6862763" y="3624263"/>
          <p14:tracePt t="37706" x="6872288" y="3509963"/>
          <p14:tracePt t="37722" x="6886575" y="3390900"/>
          <p14:tracePt t="37739" x="6891338" y="3314700"/>
          <p14:tracePt t="37757" x="6910388" y="3271838"/>
          <p14:tracePt t="37772" x="6910388" y="3262313"/>
          <p14:tracePt t="37789" x="6900863" y="3233738"/>
          <p14:tracePt t="37805" x="6886575" y="3200400"/>
          <p14:tracePt t="37822" x="6867525" y="3143250"/>
          <p14:tracePt t="37839" x="6848475" y="3100388"/>
          <p14:tracePt t="37856" x="6834188" y="3057525"/>
          <p14:tracePt t="37872" x="6824663" y="3038475"/>
          <p14:tracePt t="37889" x="6819900" y="3019425"/>
          <p14:tracePt t="37905" x="6815138" y="3009900"/>
          <p14:tracePt t="37923" x="6805613" y="2990850"/>
          <p14:tracePt t="37939" x="6786563" y="2962275"/>
          <p14:tracePt t="37956" x="6777038" y="2952750"/>
          <p14:tracePt t="38045" x="6781800" y="2952750"/>
          <p14:tracePt t="38054" x="6786563" y="2952750"/>
          <p14:tracePt t="38061" x="6796088" y="2952750"/>
          <p14:tracePt t="38072" x="6810375" y="2952750"/>
          <p14:tracePt t="38089" x="6829425" y="2952750"/>
          <p14:tracePt t="38106" x="6858000" y="2952750"/>
          <p14:tracePt t="38123" x="6891338" y="2952750"/>
          <p14:tracePt t="38140" x="6910388" y="2952750"/>
          <p14:tracePt t="38157" x="6919913" y="2952750"/>
          <p14:tracePt t="38189" x="6938963" y="2952750"/>
          <p14:tracePt t="38206" x="6953250" y="2952750"/>
          <p14:tracePt t="38223" x="6981825" y="2952750"/>
          <p14:tracePt t="38239" x="7000875" y="2952750"/>
          <p14:tracePt t="38256" x="7019925" y="2952750"/>
          <p14:tracePt t="38273" x="7034213" y="2952750"/>
          <p14:tracePt t="38289" x="7038975" y="2952750"/>
          <p14:tracePt t="38306" x="7058025" y="2952750"/>
          <p14:tracePt t="38323" x="7072313" y="2952750"/>
          <p14:tracePt t="38340" x="7110413" y="2952750"/>
          <p14:tracePt t="38357" x="7258050" y="2957513"/>
          <p14:tracePt t="38373" x="7391400" y="2967038"/>
          <p14:tracePt t="38389" x="7515225" y="2967038"/>
          <p14:tracePt t="38406" x="7629525" y="2967038"/>
          <p14:tracePt t="38423" x="7748588" y="2967038"/>
          <p14:tracePt t="38440" x="7886700" y="2967038"/>
          <p14:tracePt t="38456" x="8029575" y="2967038"/>
          <p14:tracePt t="38473" x="8134350" y="2967038"/>
          <p14:tracePt t="38489" x="8210550" y="2967038"/>
          <p14:tracePt t="38506" x="8239125" y="2967038"/>
          <p14:tracePt t="38523" x="8258175" y="2967038"/>
          <p14:tracePt t="38540" x="8267700" y="2967038"/>
          <p14:tracePt t="38557" x="8301038" y="2976563"/>
          <p14:tracePt t="38573" x="8315325" y="2976563"/>
          <p14:tracePt t="38590" x="8382000" y="2981325"/>
          <p14:tracePt t="38606" x="8424863" y="2990850"/>
          <p14:tracePt t="38623" x="8477250" y="2990850"/>
          <p14:tracePt t="38640" x="8515350" y="2990850"/>
          <p14:tracePt t="38657" x="8577263" y="2990850"/>
          <p14:tracePt t="38673" x="8643938" y="2990850"/>
          <p14:tracePt t="38690" x="8682038" y="2981325"/>
          <p14:tracePt t="38706" x="8701088" y="2967038"/>
          <p14:tracePt t="38740" x="8710613" y="2962275"/>
          <p14:tracePt t="38845" x="8710613" y="2957513"/>
          <p14:tracePt t="38853" x="8710613" y="2952750"/>
          <p14:tracePt t="38860" x="8710613" y="2947988"/>
          <p14:tracePt t="38873" x="8710613" y="2938463"/>
          <p14:tracePt t="38892" x="8710613" y="2933700"/>
          <p14:tracePt t="38907" x="8705850" y="2924175"/>
          <p14:tracePt t="38923" x="8696325" y="2924175"/>
          <p14:tracePt t="38925" x="8677275" y="2919413"/>
          <p14:tracePt t="38940" x="8653463" y="2909888"/>
          <p14:tracePt t="38956" x="8572500" y="2881313"/>
          <p14:tracePt t="38973" x="8524875" y="2852738"/>
          <p14:tracePt t="38990" x="8505825" y="2847975"/>
          <p14:tracePt t="39006" x="8482013" y="2847975"/>
          <p14:tracePt t="39023" x="8453438" y="2847975"/>
          <p14:tracePt t="39041" x="8415338" y="2847975"/>
          <p14:tracePt t="39057" x="8367713" y="2847975"/>
          <p14:tracePt t="39073" x="8324850" y="2847975"/>
          <p14:tracePt t="39090" x="8286750" y="2847975"/>
          <p14:tracePt t="39106" x="8248650" y="2847975"/>
          <p14:tracePt t="39124" x="8210550" y="2847975"/>
          <p14:tracePt t="39141" x="8158163" y="2847975"/>
          <p14:tracePt t="39156" x="8096250" y="2847975"/>
          <p14:tracePt t="39173" x="8015288" y="2871788"/>
          <p14:tracePt t="39190" x="7924800" y="2890838"/>
          <p14:tracePt t="39206" x="7843838" y="2909888"/>
          <p14:tracePt t="39223" x="7777163" y="2928938"/>
          <p14:tracePt t="39240" x="7724775" y="2928938"/>
          <p14:tracePt t="39257" x="7686675" y="2928938"/>
          <p14:tracePt t="39274" x="7634288" y="2928938"/>
          <p14:tracePt t="39290" x="7572375" y="2928938"/>
          <p14:tracePt t="39307" x="7505700" y="2938463"/>
          <p14:tracePt t="39323" x="7405688" y="2962275"/>
          <p14:tracePt t="39341" x="7239000" y="2981325"/>
          <p14:tracePt t="39357" x="7153275" y="2990850"/>
          <p14:tracePt t="39374" x="7110413" y="3000375"/>
          <p14:tracePt t="39390" x="7086600" y="3000375"/>
          <p14:tracePt t="39407" x="7081838" y="3000375"/>
          <p14:tracePt t="39440" x="7077075" y="3000375"/>
          <p14:tracePt t="39457" x="7067550" y="3000375"/>
          <p14:tracePt t="39473" x="7062788" y="3000375"/>
          <p14:tracePt t="39490" x="7038975" y="3000375"/>
          <p14:tracePt t="39507" x="7034213" y="3000375"/>
          <p14:tracePt t="39524" x="7029450" y="3000375"/>
          <p14:tracePt t="39582" x="7024688" y="3000375"/>
          <p14:tracePt t="39590" x="7024688" y="3009900"/>
          <p14:tracePt t="39607" x="7024688" y="3038475"/>
          <p14:tracePt t="39624" x="7024688" y="3067050"/>
          <p14:tracePt t="39641" x="7024688" y="3090863"/>
          <p14:tracePt t="39658" x="7024688" y="3114675"/>
          <p14:tracePt t="39674" x="7024688" y="3143250"/>
          <p14:tracePt t="39691" x="7019925" y="3167063"/>
          <p14:tracePt t="39708" x="7019925" y="3176588"/>
          <p14:tracePt t="39917" x="7019925" y="3171825"/>
          <p14:tracePt t="39925" x="7019925" y="3157538"/>
          <p14:tracePt t="39940" x="7019925" y="3148013"/>
          <p14:tracePt t="39958" x="7019925" y="3138488"/>
          <p14:tracePt t="40022" x="7019925" y="3128963"/>
          <p14:tracePt t="41269" x="7010400" y="3128963"/>
          <p14:tracePt t="41277" x="6991350" y="3143250"/>
          <p14:tracePt t="41285" x="6977063" y="3176588"/>
          <p14:tracePt t="41309" x="6943725" y="3248025"/>
          <p14:tracePt t="41325" x="6934200" y="3286125"/>
          <p14:tracePt t="41342" x="6929438" y="3305175"/>
          <p14:tracePt t="41358" x="6919913" y="3333750"/>
          <p14:tracePt t="41376" x="6910388" y="3367088"/>
          <p14:tracePt t="41392" x="6905625" y="3400425"/>
          <p14:tracePt t="41409" x="6905625" y="3433763"/>
          <p14:tracePt t="41425" x="6905625" y="3462338"/>
          <p14:tracePt t="41442" x="6905625" y="3490913"/>
          <p14:tracePt t="41459" x="6905625" y="3509963"/>
          <p14:tracePt t="41476" x="6905625" y="3533775"/>
          <p14:tracePt t="41478" x="6905625" y="3538538"/>
          <p14:tracePt t="41493" x="6915150" y="3567113"/>
          <p14:tracePt t="41509" x="6929438" y="3600450"/>
          <p14:tracePt t="41525" x="6948488" y="3643313"/>
          <p14:tracePt t="41542" x="6962775" y="3686175"/>
          <p14:tracePt t="41560" x="6972300" y="3695700"/>
          <p14:tracePt t="41575" x="6977063" y="3709988"/>
          <p14:tracePt t="41593" x="6977063" y="3724275"/>
          <p14:tracePt t="41609" x="6986588" y="3733800"/>
          <p14:tracePt t="41625" x="6986588" y="3757613"/>
          <p14:tracePt t="41643" x="6991350" y="3767138"/>
          <p14:tracePt t="41676" x="6991350" y="3776663"/>
          <p14:tracePt t="41757" x="6996113" y="3776663"/>
          <p14:tracePt t="41870" x="7000875" y="3776663"/>
          <p14:tracePt t="42013" x="7005638" y="3776663"/>
          <p14:tracePt t="42022" x="7019925" y="3776663"/>
          <p14:tracePt t="42029" x="7034213" y="3776663"/>
          <p14:tracePt t="42077" x="7248525" y="3776663"/>
          <p14:tracePt t="42093" x="7319963" y="3776663"/>
          <p14:tracePt t="42109" x="7567613" y="3776663"/>
          <p14:tracePt t="42126" x="7734300" y="3776663"/>
          <p14:tracePt t="42142" x="7848600" y="3776663"/>
          <p14:tracePt t="42159" x="7920038" y="3776663"/>
          <p14:tracePt t="42176" x="7948613" y="3767138"/>
          <p14:tracePt t="42193" x="7962900" y="3767138"/>
          <p14:tracePt t="42209" x="7967663" y="3762375"/>
          <p14:tracePt t="42227" x="7977188" y="3752850"/>
          <p14:tracePt t="42243" x="7991475" y="3748088"/>
          <p14:tracePt t="42260" x="8001000" y="3743325"/>
          <p14:tracePt t="42277" x="8043863" y="3719513"/>
          <p14:tracePt t="42293" x="8072438" y="3709988"/>
          <p14:tracePt t="42309" x="8153400" y="3709988"/>
          <p14:tracePt t="42326" x="8210550" y="3709988"/>
          <p14:tracePt t="42342" x="8262938" y="3709988"/>
          <p14:tracePt t="42360" x="8324850" y="3705225"/>
          <p14:tracePt t="42377" x="8386763" y="3671888"/>
          <p14:tracePt t="42393" x="8424863" y="3648075"/>
          <p14:tracePt t="42409" x="8443913" y="3638550"/>
          <p14:tracePt t="42478" x="8448675" y="3638550"/>
          <p14:tracePt t="42502" x="8453438" y="3638550"/>
          <p14:tracePt t="42517" x="8458200" y="3638550"/>
          <p14:tracePt t="42630" x="8462963" y="3638550"/>
          <p14:tracePt t="42638" x="8462963" y="3629025"/>
          <p14:tracePt t="42644" x="8462963" y="3624263"/>
          <p14:tracePt t="42693" x="8415338" y="3548063"/>
          <p14:tracePt t="42710" x="8396288" y="3529013"/>
          <p14:tracePt t="42726" x="8386763" y="3519488"/>
          <p14:tracePt t="42764" x="8382000" y="3509963"/>
          <p14:tracePt t="42789" x="8372475" y="3509963"/>
          <p14:tracePt t="42797" x="8372475" y="3505200"/>
          <p14:tracePt t="42812" x="8362950" y="3505200"/>
          <p14:tracePt t="42826" x="8348663" y="3505200"/>
          <p14:tracePt t="42843" x="8329613" y="3505200"/>
          <p14:tracePt t="42861" x="8296275" y="3500438"/>
          <p14:tracePt t="42877" x="8281988" y="3490913"/>
          <p14:tracePt t="42893" x="8253413" y="3490913"/>
          <p14:tracePt t="42909" x="8234363" y="3490913"/>
          <p14:tracePt t="42926" x="8215313" y="3490913"/>
          <p14:tracePt t="42943" x="8186738" y="3490913"/>
          <p14:tracePt t="42960" x="8158163" y="3490913"/>
          <p14:tracePt t="42977" x="8101013" y="3514725"/>
          <p14:tracePt t="42993" x="8039100" y="3567113"/>
          <p14:tracePt t="43010" x="7996238" y="3633788"/>
          <p14:tracePt t="43027" x="7972425" y="3709988"/>
          <p14:tracePt t="43043" x="7972425" y="3786188"/>
          <p14:tracePt t="43045" x="7972425" y="3824288"/>
          <p14:tracePt t="43060" x="7972425" y="3848100"/>
          <p14:tracePt t="43077" x="8010525" y="3938588"/>
          <p14:tracePt t="43094" x="8053388" y="3976688"/>
          <p14:tracePt t="43110" x="8096250" y="4005263"/>
          <p14:tracePt t="43127" x="8143875" y="4014788"/>
          <p14:tracePt t="43143" x="8181975" y="4024313"/>
          <p14:tracePt t="43160" x="8210550" y="4024313"/>
          <p14:tracePt t="43177" x="8267700" y="3981450"/>
          <p14:tracePt t="43193" x="8348663" y="3890963"/>
          <p14:tracePt t="43210" x="8467725" y="3676650"/>
          <p14:tracePt t="43227" x="8553450" y="3462338"/>
          <p14:tracePt t="43243" x="8620125" y="3276600"/>
          <p14:tracePt t="43261" x="8648700" y="3181350"/>
          <p14:tracePt t="43277" x="8648700" y="3105150"/>
          <p14:tracePt t="43294" x="8643938" y="3052763"/>
          <p14:tracePt t="43310" x="8601075" y="3005138"/>
          <p14:tracePt t="43327" x="8548688" y="2962275"/>
          <p14:tracePt t="43343" x="8477250" y="2933700"/>
          <p14:tracePt t="43361" x="8410575" y="2914650"/>
          <p14:tracePt t="43377" x="8320088" y="2905125"/>
          <p14:tracePt t="43393" x="8220075" y="2895600"/>
          <p14:tracePt t="43410" x="8120063" y="2895600"/>
          <p14:tracePt t="43428" x="8053388" y="2895600"/>
          <p14:tracePt t="43444" x="8024813" y="2895600"/>
          <p14:tracePt t="43460" x="8015288" y="2895600"/>
          <p14:tracePt t="43477" x="8001000" y="2895600"/>
          <p14:tracePt t="43493" x="7996238" y="2886075"/>
          <p14:tracePt t="43564" x="8005763" y="2886075"/>
          <p14:tracePt t="43573" x="8039100" y="2886075"/>
          <p14:tracePt t="43580" x="8062913" y="2886075"/>
          <p14:tracePt t="43594" x="8077200" y="2886075"/>
          <p14:tracePt t="43610" x="8124825" y="2886075"/>
          <p14:tracePt t="43627" x="8167688" y="2886075"/>
          <p14:tracePt t="43645" x="8229600" y="2895600"/>
          <p14:tracePt t="43660" x="8248650" y="2900363"/>
          <p14:tracePt t="43677" x="8348663" y="3028950"/>
          <p14:tracePt t="43694" x="8496300" y="3262313"/>
          <p14:tracePt t="43710" x="8529638" y="3357563"/>
          <p14:tracePt t="43727" x="8534400" y="3357563"/>
          <p14:tracePt t="44182" x="8548688" y="3357563"/>
          <p14:tracePt t="44189" x="8572500" y="3348038"/>
          <p14:tracePt t="44197" x="8596313" y="3338513"/>
          <p14:tracePt t="44227" x="8658225" y="3290888"/>
          <p14:tracePt t="44244" x="8677275" y="3276600"/>
          <p14:tracePt t="44245" x="8682038" y="3271838"/>
          <p14:tracePt t="44293" x="8686800" y="3271838"/>
          <p14:tracePt t="44301" x="8696325" y="3271838"/>
          <p14:tracePt t="44311" x="8701088" y="3271838"/>
          <p14:tracePt t="44328" x="8710613" y="3271838"/>
          <p14:tracePt t="44344" x="8729663" y="3271838"/>
          <p14:tracePt t="44446" x="8729663" y="3276600"/>
          <p14:tracePt t="44454" x="8729663" y="3281363"/>
          <p14:tracePt t="44477" x="8739188" y="3281363"/>
          <p14:tracePt t="44493" x="8748713" y="3281363"/>
          <p14:tracePt t="44518" x="8753475" y="3295650"/>
          <p14:tracePt t="44541" x="8763000" y="3309938"/>
          <p14:tracePt t="44549" x="8767763" y="3314700"/>
          <p14:tracePt t="44565" x="8767763" y="3324225"/>
          <p14:tracePt t="44578" x="8767763" y="3328988"/>
          <p14:tracePt t="44595" x="8767763" y="3333750"/>
          <p14:tracePt t="44611" x="8767763" y="3338513"/>
          <p14:tracePt t="44629" x="8767763" y="3348038"/>
          <p14:tracePt t="44701" x="8767763" y="3343275"/>
          <p14:tracePt t="44709" x="8772525" y="3314700"/>
          <p14:tracePt t="44717" x="8777288" y="3305175"/>
          <p14:tracePt t="44728" x="8777288" y="3290888"/>
          <p14:tracePt t="44745" x="8777288" y="3271838"/>
          <p14:tracePt t="44761" x="8777288" y="3257550"/>
          <p14:tracePt t="44779" x="8777288" y="3252788"/>
          <p14:tracePt t="44794" x="8777288" y="3243263"/>
          <p14:tracePt t="44862" x="8772525" y="3238500"/>
          <p14:tracePt t="44870" x="8772525" y="3233738"/>
          <p14:tracePt t="44885" x="8772525" y="3228975"/>
          <p14:tracePt t="44895" x="8748713" y="3205163"/>
          <p14:tracePt t="44911" x="8705850" y="3190875"/>
          <p14:tracePt t="44929" x="8662988" y="3171825"/>
          <p14:tracePt t="44945" x="8653463" y="3157538"/>
          <p14:tracePt t="44962" x="8643938" y="3148013"/>
          <p14:tracePt t="44979" x="8629650" y="3128963"/>
          <p14:tracePt t="44995" x="8615363" y="3105150"/>
          <p14:tracePt t="45012" x="8605838" y="3081338"/>
          <p14:tracePt t="45029" x="8586788" y="3071813"/>
          <p14:tracePt t="45094" x="8577263" y="3062288"/>
          <p14:tracePt t="45100" x="8567738" y="3062288"/>
          <p14:tracePt t="45111" x="8562975" y="3062288"/>
          <p14:tracePt t="45128" x="8534400" y="3052763"/>
          <p14:tracePt t="45145" x="8501063" y="3038475"/>
          <p14:tracePt t="45162" x="8496300" y="3038475"/>
          <p14:tracePt t="45179" x="8486775" y="3033713"/>
          <p14:tracePt t="45196" x="8477250" y="3028950"/>
          <p14:tracePt t="45213" x="8467725" y="3019425"/>
          <p14:tracePt t="45229" x="8448675" y="3019425"/>
          <p14:tracePt t="45245" x="8424863" y="3014663"/>
          <p14:tracePt t="45263" x="8401050" y="3014663"/>
          <p14:tracePt t="45279" x="8362950" y="3009900"/>
          <p14:tracePt t="45296" x="8301038" y="3005138"/>
          <p14:tracePt t="45312" x="8234363" y="2986088"/>
          <p14:tracePt t="45329" x="8167688" y="2976563"/>
          <p14:tracePt t="45346" x="8129588" y="2976563"/>
          <p14:tracePt t="45362" x="8081963" y="2967038"/>
          <p14:tracePt t="45379" x="8039100" y="2967038"/>
          <p14:tracePt t="45396" x="7991475" y="2967038"/>
          <p14:tracePt t="45413" x="7872413" y="2947988"/>
          <p14:tracePt t="45429" x="7781925" y="2938463"/>
          <p14:tracePt t="45445" x="7691438" y="2928938"/>
          <p14:tracePt t="45462" x="7615238" y="2919413"/>
          <p14:tracePt t="45479" x="7581900" y="2919413"/>
          <p14:tracePt t="45496" x="7558088" y="2919413"/>
          <p14:tracePt t="45512" x="7534275" y="2919413"/>
          <p14:tracePt t="45529" x="7515225" y="2919413"/>
          <p14:tracePt t="45545" x="7496175" y="2919413"/>
          <p14:tracePt t="45562" x="7467600" y="2919413"/>
          <p14:tracePt t="45579" x="7443788" y="2919413"/>
          <p14:tracePt t="45596" x="7415213" y="2919413"/>
          <p14:tracePt t="45613" x="7372350" y="2919413"/>
          <p14:tracePt t="45629" x="7348538" y="2919413"/>
          <p14:tracePt t="45645" x="7324725" y="2909888"/>
          <p14:tracePt t="45662" x="7300913" y="2905125"/>
          <p14:tracePt t="45679" x="7272338" y="2905125"/>
          <p14:tracePt t="45695" x="7248525" y="2900363"/>
          <p14:tracePt t="45712" x="7234238" y="2895600"/>
          <p14:tracePt t="45729" x="7219950" y="2890838"/>
          <p14:tracePt t="45746" x="7200900" y="2890838"/>
          <p14:tracePt t="45763" x="7181850" y="2890838"/>
          <p14:tracePt t="45779" x="7167563" y="2890838"/>
          <p14:tracePt t="45795" x="7162800" y="2890838"/>
          <p14:tracePt t="45813" x="7134225" y="2890838"/>
          <p14:tracePt t="45829" x="7115175" y="2890838"/>
          <p14:tracePt t="45845" x="7086600" y="2890838"/>
          <p14:tracePt t="45862" x="7058025" y="2890838"/>
          <p14:tracePt t="45879" x="7038975" y="2890838"/>
          <p14:tracePt t="45896" x="7010400" y="2890838"/>
          <p14:tracePt t="45912" x="6981825" y="2890838"/>
          <p14:tracePt t="45930" x="6948488" y="2890838"/>
          <p14:tracePt t="45946" x="6915150" y="2890838"/>
          <p14:tracePt t="45962" x="6891338" y="2890838"/>
          <p14:tracePt t="45980" x="6862763" y="2900363"/>
          <p14:tracePt t="45996" x="6848475" y="2914650"/>
          <p14:tracePt t="46012" x="6843713" y="2928938"/>
          <p14:tracePt t="46029" x="6843713" y="2967038"/>
          <p14:tracePt t="46046" x="6843713" y="3000375"/>
          <p14:tracePt t="46062" x="6848475" y="3043238"/>
          <p14:tracePt t="46079" x="6848475" y="3095625"/>
          <p14:tracePt t="46096" x="6858000" y="3138488"/>
          <p14:tracePt t="46113" x="6858000" y="3167063"/>
          <p14:tracePt t="46129" x="6858000" y="3186113"/>
          <p14:tracePt t="46146" x="6867525" y="3209925"/>
          <p14:tracePt t="46162" x="6867525" y="3248025"/>
          <p14:tracePt t="46180" x="6867525" y="3276600"/>
          <p14:tracePt t="46196" x="6867525" y="3309938"/>
          <p14:tracePt t="46212" x="6867525" y="3367088"/>
          <p14:tracePt t="46229" x="6867525" y="3395663"/>
          <p14:tracePt t="46246" x="6867525" y="3448050"/>
          <p14:tracePt t="46263" x="6867525" y="3481388"/>
          <p14:tracePt t="46279" x="6867525" y="3524250"/>
          <p14:tracePt t="46297" x="6867525" y="3600450"/>
          <p14:tracePt t="46313" x="6867525" y="3662363"/>
          <p14:tracePt t="46330" x="6867525" y="3729038"/>
          <p14:tracePt t="46346" x="6867525" y="3790950"/>
          <p14:tracePt t="46363" x="6867525" y="3843338"/>
          <p14:tracePt t="46380" x="6867525" y="3881438"/>
          <p14:tracePt t="46382" x="6867525" y="3895725"/>
          <p14:tracePt t="46397" x="6867525" y="3933825"/>
          <p14:tracePt t="46413" x="6867525" y="3948113"/>
          <p14:tracePt t="46430" x="6867525" y="3990975"/>
          <p14:tracePt t="46446" x="6867525" y="4019550"/>
          <p14:tracePt t="46463" x="6867525" y="4048125"/>
          <p14:tracePt t="46480" x="6867525" y="4081463"/>
          <p14:tracePt t="46496" x="6867525" y="4114800"/>
          <p14:tracePt t="46513" x="6867525" y="4167188"/>
          <p14:tracePt t="46530" x="6867525" y="4219575"/>
          <p14:tracePt t="46546" x="6867525" y="4271963"/>
          <p14:tracePt t="46563" x="6867525" y="4310063"/>
          <p14:tracePt t="46580" x="6867525" y="4348163"/>
          <p14:tracePt t="46597" x="6867525" y="4400550"/>
          <p14:tracePt t="46613" x="6867525" y="4448175"/>
          <p14:tracePt t="46630" x="6877050" y="4495800"/>
          <p14:tracePt t="46646" x="6886575" y="4543425"/>
          <p14:tracePt t="46663" x="6891338" y="4595813"/>
          <p14:tracePt t="46680" x="6900863" y="4633913"/>
          <p14:tracePt t="46697" x="6905625" y="4672013"/>
          <p14:tracePt t="46713" x="6910388" y="4705350"/>
          <p14:tracePt t="46731" x="6910388" y="4733925"/>
          <p14:tracePt t="46747" x="6915150" y="4757738"/>
          <p14:tracePt t="46748" x="6915150" y="4762500"/>
          <p14:tracePt t="46763" x="6924675" y="4772025"/>
          <p14:tracePt t="46829" x="6929438" y="4772025"/>
          <p14:tracePt t="46846" x="6938963" y="4781550"/>
          <p14:tracePt t="46862" x="6943725" y="4781550"/>
          <p14:tracePt t="46880" x="6958013" y="4786313"/>
          <p14:tracePt t="46896" x="6972300" y="4791075"/>
          <p14:tracePt t="46913" x="6981825" y="4791075"/>
          <p14:tracePt t="46930" x="6996113" y="4791075"/>
          <p14:tracePt t="46947" x="7010400" y="4791075"/>
          <p14:tracePt t="46963" x="7029450" y="4791075"/>
          <p14:tracePt t="46981" x="7067550" y="4791075"/>
          <p14:tracePt t="46997" x="7081838" y="4791075"/>
          <p14:tracePt t="47014" x="7110413" y="4791075"/>
          <p14:tracePt t="47030" x="7138988" y="4791075"/>
          <p14:tracePt t="47047" x="7191375" y="4791075"/>
          <p14:tracePt t="47063" x="7243763" y="4791075"/>
          <p14:tracePt t="47081" x="7296150" y="4791075"/>
          <p14:tracePt t="47097" x="7358063" y="4791075"/>
          <p14:tracePt t="47114" x="7429500" y="4791075"/>
          <p14:tracePt t="47130" x="7472363" y="4791075"/>
          <p14:tracePt t="47147" x="7562850" y="4776788"/>
          <p14:tracePt t="47163" x="7639050" y="4767263"/>
          <p14:tracePt t="47181" x="7734300" y="4757738"/>
          <p14:tracePt t="47197" x="7786688" y="4757738"/>
          <p14:tracePt t="47213" x="7824788" y="4757738"/>
          <p14:tracePt t="47230" x="7877175" y="4757738"/>
          <p14:tracePt t="47247" x="7929563" y="4757738"/>
          <p14:tracePt t="47263" x="7996238" y="4738688"/>
          <p14:tracePt t="47280" x="8043863" y="4738688"/>
          <p14:tracePt t="47297" x="8077200" y="4729163"/>
          <p14:tracePt t="47314" x="8105775" y="4724400"/>
          <p14:tracePt t="47331" x="8134350" y="4724400"/>
          <p14:tracePt t="47347" x="8162925" y="4724400"/>
          <p14:tracePt t="47363" x="8201025" y="4724400"/>
          <p14:tracePt t="47380" x="8262938" y="4714875"/>
          <p14:tracePt t="47397" x="8367713" y="4695825"/>
          <p14:tracePt t="47413" x="8396288" y="4686300"/>
          <p14:tracePt t="47430" x="8448675" y="4686300"/>
          <p14:tracePt t="47447" x="8482013" y="4681538"/>
          <p14:tracePt t="47463" x="8520113" y="4672013"/>
          <p14:tracePt t="47481" x="8562975" y="4672013"/>
          <p14:tracePt t="47497" x="8605838" y="4672013"/>
          <p14:tracePt t="47514" x="8634413" y="4672013"/>
          <p14:tracePt t="47531" x="8672513" y="4672013"/>
          <p14:tracePt t="47547" x="8701088" y="4672013"/>
          <p14:tracePt t="47564" x="8729663" y="4672013"/>
          <p14:tracePt t="47580" x="8758238" y="4672013"/>
          <p14:tracePt t="47597" x="8782050" y="4672013"/>
          <p14:tracePt t="47614" x="8786813" y="4672013"/>
          <p14:tracePt t="47631" x="8796338" y="4672013"/>
          <p14:tracePt t="47647" x="8805863" y="4672013"/>
          <p14:tracePt t="47681" x="8815388" y="4672013"/>
          <p14:tracePt t="47714" x="8820150" y="4681538"/>
          <p14:tracePt t="47774" x="8829675" y="4676775"/>
          <p14:tracePt t="47782" x="8829675" y="4662488"/>
          <p14:tracePt t="47790" x="8839200" y="4643438"/>
          <p14:tracePt t="47798" x="8839200" y="4629150"/>
          <p14:tracePt t="47814" x="8858250" y="4567238"/>
          <p14:tracePt t="47830" x="8910638" y="4448175"/>
          <p14:tracePt t="47848" x="8963025" y="4319588"/>
          <p14:tracePt t="47864" x="8996363" y="4233863"/>
          <p14:tracePt t="47881" x="9015413" y="4152900"/>
          <p14:tracePt t="47897" x="9034463" y="4086225"/>
          <p14:tracePt t="47914" x="9034463" y="4024313"/>
          <p14:tracePt t="47931" x="9034463" y="3971925"/>
          <p14:tracePt t="47948" x="9024938" y="3933825"/>
          <p14:tracePt t="47950" x="9015413" y="3914775"/>
          <p14:tracePt t="47965" x="9015413" y="3900488"/>
          <p14:tracePt t="47981" x="9001125" y="3871913"/>
          <p14:tracePt t="47998" x="9001125" y="3824288"/>
          <p14:tracePt t="48014" x="8991600" y="3757613"/>
          <p14:tracePt t="48031" x="8972550" y="3667125"/>
          <p14:tracePt t="48047" x="8963025" y="3567113"/>
          <p14:tracePt t="48064" x="8943975" y="3481388"/>
          <p14:tracePt t="48081" x="8943975" y="3433763"/>
          <p14:tracePt t="48098" x="8934450" y="3405188"/>
          <p14:tracePt t="48114" x="8929688" y="3371850"/>
          <p14:tracePt t="48131" x="8924925" y="3338513"/>
          <p14:tracePt t="48148" x="8920163" y="3324225"/>
          <p14:tracePt t="48164" x="8915400" y="3319463"/>
          <p14:tracePt t="48181" x="8910638" y="3314700"/>
          <p14:tracePt t="48198" x="8891588" y="3314700"/>
          <p14:tracePt t="48214" x="8858250" y="3324225"/>
          <p14:tracePt t="48231" x="8834438" y="3381375"/>
          <p14:tracePt t="48248" x="8782050" y="3500438"/>
          <p14:tracePt t="48264" x="8701088" y="3681413"/>
          <p14:tracePt t="48281" x="8615363" y="3910013"/>
          <p14:tracePt t="48298" x="8543925" y="4105275"/>
          <p14:tracePt t="48314" x="8482013" y="4257675"/>
          <p14:tracePt t="48331" x="8424863" y="4400550"/>
          <p14:tracePt t="48349" x="8353425" y="4505325"/>
          <p14:tracePt t="48364" x="8329613" y="4533900"/>
          <p14:tracePt t="48381" x="8243888" y="4562475"/>
          <p14:tracePt t="48398" x="8134350" y="4572000"/>
          <p14:tracePt t="48414" x="7977188" y="4572000"/>
          <p14:tracePt t="48431" x="7877175" y="4557713"/>
          <p14:tracePt t="48448" x="7796213" y="4548188"/>
          <p14:tracePt t="48464" x="7734300" y="4538663"/>
          <p14:tracePt t="48482" x="7691438" y="4538663"/>
          <p14:tracePt t="48498" x="7662863" y="4533900"/>
          <p14:tracePt t="48514" x="7639050" y="4514850"/>
          <p14:tracePt t="48531" x="7605713" y="4495800"/>
          <p14:tracePt t="48549" x="7534275" y="4424363"/>
          <p14:tracePt t="48565" x="7519988" y="4414838"/>
          <p14:tracePt t="48581" x="7472363" y="4410075"/>
          <p14:tracePt t="48598" x="7443788" y="4410075"/>
          <p14:tracePt t="48614" x="7419975" y="4414838"/>
          <p14:tracePt t="48631" x="7415213" y="4419600"/>
          <p14:tracePt t="48648" x="7410450" y="4424363"/>
          <p14:tracePt t="48664" x="7405688" y="4424363"/>
          <p14:tracePt t="48681" x="7391400" y="4424363"/>
          <p14:tracePt t="48698" x="7381875" y="4424363"/>
          <p14:tracePt t="48715" x="7353300" y="4424363"/>
          <p14:tracePt t="48731" x="7348538" y="4424363"/>
          <p14:tracePt t="48748" x="7339013" y="4424363"/>
          <p14:tracePt t="48781" x="7339013" y="4414838"/>
          <p14:tracePt t="48798" x="7339013" y="4400550"/>
          <p14:tracePt t="48815" x="7339013" y="4395788"/>
          <p14:tracePt t="48832" x="7339013" y="4381500"/>
          <p14:tracePt t="48849" x="7339013" y="4367213"/>
          <p14:tracePt t="48866" x="7339013" y="4352925"/>
          <p14:tracePt t="48881" x="7343775" y="4343400"/>
          <p14:tracePt t="48898" x="7348538" y="4324350"/>
          <p14:tracePt t="48916" x="7353300" y="4324350"/>
          <p14:tracePt t="48932" x="7353300" y="4310063"/>
          <p14:tracePt t="48949" x="7353300" y="4305300"/>
          <p14:tracePt t="48965" x="7353300" y="4295775"/>
          <p14:tracePt t="48998" x="7343775" y="4281488"/>
          <p14:tracePt t="49015" x="7329488" y="4257675"/>
          <p14:tracePt t="49032" x="7310438" y="4238625"/>
          <p14:tracePt t="49049" x="7296150" y="4219575"/>
          <p14:tracePt t="49065" x="7286625" y="4205288"/>
          <p14:tracePt t="49082" x="7281863" y="4195763"/>
          <p14:tracePt t="49099" x="7272338" y="4186238"/>
          <p14:tracePt t="49115" x="7267575" y="4181475"/>
          <p14:tracePt t="49133" x="7253288" y="4176713"/>
          <p14:tracePt t="49149" x="7234238" y="4167188"/>
          <p14:tracePt t="49165" x="7224713" y="4157663"/>
          <p14:tracePt t="49182" x="7219950" y="4152900"/>
          <p14:tracePt t="49198" x="7215188" y="4148138"/>
          <p14:tracePt t="49215" x="7205663" y="4148138"/>
          <p14:tracePt t="49249" x="7200900" y="4148138"/>
          <p14:tracePt t="49265" x="7196138" y="4148138"/>
          <p14:tracePt t="49282" x="7191375" y="4148138"/>
          <p14:tracePt t="49299" x="7181850" y="4148138"/>
          <p14:tracePt t="49315" x="7177088" y="4148138"/>
          <p14:tracePt t="49349" x="7167563" y="4148138"/>
          <p14:tracePt t="49366" x="7162800" y="4157663"/>
          <p14:tracePt t="49382" x="7153275" y="4167188"/>
          <p14:tracePt t="49399" x="7153275" y="4171950"/>
          <p14:tracePt t="49415" x="7153275" y="4186238"/>
          <p14:tracePt t="49432" x="7153275" y="4200525"/>
          <p14:tracePt t="49448" x="7148513" y="4214813"/>
          <p14:tracePt t="49465" x="7148513" y="4229100"/>
          <p14:tracePt t="49483" x="7148513" y="4248150"/>
          <p14:tracePt t="49499" x="7148513" y="4276725"/>
          <p14:tracePt t="49516" x="7148513" y="4291013"/>
          <p14:tracePt t="49533" x="7148513" y="4300538"/>
          <p14:tracePt t="49549" x="7148513" y="4314825"/>
          <p14:tracePt t="49582" x="7148513" y="4329113"/>
          <p14:tracePt t="49599" x="7148513" y="4357688"/>
          <p14:tracePt t="49616" x="7148513" y="4376738"/>
          <p14:tracePt t="49632" x="7148513" y="4400550"/>
          <p14:tracePt t="49649" x="7148513" y="4429125"/>
          <p14:tracePt t="49665" x="7148513" y="4448175"/>
          <p14:tracePt t="49682" x="7148513" y="4467225"/>
          <p14:tracePt t="49699" x="7148513" y="4486275"/>
          <p14:tracePt t="49716" x="7148513" y="4500563"/>
          <p14:tracePt t="49733" x="7138988" y="4529138"/>
          <p14:tracePt t="49749" x="7138988" y="4538663"/>
          <p14:tracePt t="49766" x="7138988" y="4548188"/>
          <p14:tracePt t="49782" x="7138988" y="4552950"/>
          <p14:tracePt t="49816" x="7138988" y="4557713"/>
          <p14:tracePt t="49832" x="7143750" y="4567238"/>
          <p14:tracePt t="49866" x="7148513" y="4567238"/>
          <p14:tracePt t="49900" x="7153275" y="4567238"/>
          <p14:tracePt t="49933" x="7158038" y="4576763"/>
          <p14:tracePt t="49949" x="7162800" y="4576763"/>
          <p14:tracePt t="49966" x="7167563" y="4576763"/>
          <p14:tracePt t="49982" x="7172325" y="4576763"/>
          <p14:tracePt t="49999" x="7177088" y="4576763"/>
          <p14:tracePt t="50016" x="7186613" y="4576763"/>
          <p14:tracePt t="50050" x="7191375" y="4576763"/>
          <p14:tracePt t="50065" x="7196138" y="4576763"/>
          <p14:tracePt t="50100" x="7200900" y="4576763"/>
          <p14:tracePt t="50117" x="7219950" y="4576763"/>
          <p14:tracePt t="50149" x="7224713" y="4576763"/>
          <p14:tracePt t="50166" x="7229475" y="4576763"/>
          <p14:tracePt t="50182" x="7239000" y="4576763"/>
          <p14:tracePt t="50199" x="7253288" y="4572000"/>
          <p14:tracePt t="50216" x="7258050" y="4572000"/>
          <p14:tracePt t="50233" x="7262813" y="4572000"/>
          <p14:tracePt t="50250" x="7277100" y="4572000"/>
          <p14:tracePt t="50266" x="7281863" y="4572000"/>
          <p14:tracePt t="50283" x="7296150" y="4572000"/>
          <p14:tracePt t="50300" x="7300913" y="4572000"/>
          <p14:tracePt t="50317" x="7329488" y="4572000"/>
          <p14:tracePt t="50334" x="7348538" y="4572000"/>
          <p14:tracePt t="50349" x="7377113" y="4572000"/>
          <p14:tracePt t="50366" x="7429500" y="4572000"/>
          <p14:tracePt t="50383" x="7481888" y="4572000"/>
          <p14:tracePt t="50400" x="7558088" y="4586288"/>
          <p14:tracePt t="50416" x="7629525" y="4586288"/>
          <p14:tracePt t="50433" x="7686675" y="4586288"/>
          <p14:tracePt t="50450" x="7743825" y="4586288"/>
          <p14:tracePt t="50466" x="7781925" y="4572000"/>
          <p14:tracePt t="50483" x="7810500" y="4572000"/>
          <p14:tracePt t="50500" x="7839075" y="4572000"/>
          <p14:tracePt t="50518" x="7891463" y="4572000"/>
          <p14:tracePt t="50533" x="7934325" y="4572000"/>
          <p14:tracePt t="50549" x="7996238" y="4576763"/>
          <p14:tracePt t="50566" x="8048625" y="4576763"/>
          <p14:tracePt t="50583" x="8077200" y="4576763"/>
          <p14:tracePt t="50600" x="8096250" y="4576763"/>
          <p14:tracePt t="50617" x="8115300" y="4576763"/>
          <p14:tracePt t="50633" x="8143875" y="4576763"/>
          <p14:tracePt t="50650" x="8167688" y="4576763"/>
          <p14:tracePt t="50667" x="8186738" y="4576763"/>
          <p14:tracePt t="50683" x="8205788" y="4576763"/>
          <p14:tracePt t="50701" x="8224838" y="4576763"/>
          <p14:tracePt t="50703" x="8239125" y="4576763"/>
          <p14:tracePt t="50717" x="8262938" y="4581525"/>
          <p14:tracePt t="50733" x="8281988" y="4581525"/>
          <p14:tracePt t="50750" x="8301038" y="4581525"/>
          <p14:tracePt t="50766" x="8324850" y="4581525"/>
          <p14:tracePt t="50783" x="8343900" y="4591050"/>
          <p14:tracePt t="50800" x="8362950" y="4591050"/>
          <p14:tracePt t="50817" x="8382000" y="4591050"/>
          <p14:tracePt t="50833" x="8396288" y="4591050"/>
          <p14:tracePt t="50850" x="8410575" y="4591050"/>
          <p14:tracePt t="50867" x="8424863" y="4591050"/>
          <p14:tracePt t="50883" x="8434388" y="4591050"/>
          <p14:tracePt t="50901" x="8453438" y="4591050"/>
          <p14:tracePt t="50916" x="8458200" y="4591050"/>
          <p14:tracePt t="50933" x="8472488" y="4591050"/>
          <p14:tracePt t="50950" x="8486775" y="4595813"/>
          <p14:tracePt t="50967" x="8491538" y="4595813"/>
          <p14:tracePt t="50983" x="8496300" y="4595813"/>
          <p14:tracePt t="51000" x="8505825" y="4595813"/>
          <p14:tracePt t="51017" x="8510588" y="4595813"/>
          <p14:tracePt t="51033" x="8515350" y="4595813"/>
          <p14:tracePt t="51067" x="8520113" y="4595813"/>
          <p14:tracePt t="51093" x="8529638" y="4595813"/>
          <p14:tracePt t="51102" x="8534400" y="4595813"/>
          <p14:tracePt t="51229" x="8539163" y="4591050"/>
          <p14:tracePt t="51237" x="8539163" y="4586288"/>
          <p14:tracePt t="51244" x="8539163" y="4562475"/>
          <p14:tracePt t="51253" x="8539163" y="4548188"/>
          <p14:tracePt t="51267" x="8539163" y="4538663"/>
          <p14:tracePt t="51284" x="8534400" y="4510088"/>
          <p14:tracePt t="51285" x="8534400" y="4505325"/>
          <p14:tracePt t="51300" x="8529638" y="4500563"/>
          <p14:tracePt t="51317" x="8529638" y="4481513"/>
          <p14:tracePt t="51334" x="8524875" y="4457700"/>
          <p14:tracePt t="51350" x="8520113" y="4448175"/>
          <p14:tracePt t="51367" x="8520113" y="4443413"/>
          <p14:tracePt t="51383" x="8520113" y="4429125"/>
          <p14:tracePt t="51400" x="8515350" y="4405313"/>
          <p14:tracePt t="51417" x="8515350" y="4386263"/>
          <p14:tracePt t="51434" x="8505825" y="4357688"/>
          <p14:tracePt t="51451" x="8505825" y="4319588"/>
          <p14:tracePt t="51467" x="8505825" y="4281488"/>
          <p14:tracePt t="51484" x="8505825" y="4252913"/>
          <p14:tracePt t="51501" x="8505825" y="4219575"/>
          <p14:tracePt t="51517" x="8505825" y="4210050"/>
          <p14:tracePt t="51534" x="8505825" y="4200525"/>
          <p14:tracePt t="51550" x="8505825" y="4191000"/>
          <p14:tracePt t="51568" x="8505825" y="4181475"/>
          <p14:tracePt t="51584" x="8505825" y="4167188"/>
          <p14:tracePt t="51601" x="8505825" y="4148138"/>
          <p14:tracePt t="51617" x="8505825" y="4129088"/>
          <p14:tracePt t="51633" x="8505825" y="4124325"/>
          <p14:tracePt t="51650" x="8505825" y="4114800"/>
          <p14:tracePt t="51742" x="8501063" y="4114800"/>
          <p14:tracePt t="51757" x="8491538" y="4114800"/>
          <p14:tracePt t="51781" x="8486775" y="4114800"/>
          <p14:tracePt t="51788" x="8482013" y="4114800"/>
          <p14:tracePt t="51804" x="8472488" y="4114800"/>
          <p14:tracePt t="51818" x="8467725" y="4114800"/>
          <p14:tracePt t="51834" x="8439150" y="4114800"/>
          <p14:tracePt t="51850" x="8410575" y="4114800"/>
          <p14:tracePt t="51867" x="8391525" y="4114800"/>
          <p14:tracePt t="51884" x="8386763" y="4114800"/>
          <p14:tracePt t="51901" x="8372475" y="4114800"/>
          <p14:tracePt t="51917" x="8367713" y="4114800"/>
          <p14:tracePt t="51934" x="8362950" y="4114800"/>
          <p14:tracePt t="51951" x="8348663" y="4114800"/>
          <p14:tracePt t="51967" x="8334375" y="4114800"/>
          <p14:tracePt t="51984" x="8320088" y="4114800"/>
          <p14:tracePt t="52001" x="8305800" y="4114800"/>
          <p14:tracePt t="52018" x="8291513" y="4114800"/>
          <p14:tracePt t="52034" x="8262938" y="4114800"/>
          <p14:tracePt t="52052" x="8220075" y="4114800"/>
          <p14:tracePt t="52068" x="8158163" y="4114800"/>
          <p14:tracePt t="52085" x="8091488" y="4114800"/>
          <p14:tracePt t="52100" x="8062913" y="4114800"/>
          <p14:tracePt t="52117" x="8034338" y="4114800"/>
          <p14:tracePt t="52134" x="8015288" y="4114800"/>
          <p14:tracePt t="52151" x="7986713" y="4114800"/>
          <p14:tracePt t="52169" x="7948613" y="4114800"/>
          <p14:tracePt t="52184" x="7886700" y="4114800"/>
          <p14:tracePt t="52201" x="7829550" y="4124325"/>
          <p14:tracePt t="52218" x="7786688" y="4133850"/>
          <p14:tracePt t="52234" x="7767638" y="4133850"/>
          <p14:tracePt t="52251" x="7743825" y="4133850"/>
          <p14:tracePt t="52268" x="7734300" y="4138613"/>
          <p14:tracePt t="52284" x="7729538" y="4138613"/>
          <p14:tracePt t="52301" x="7724775" y="4138613"/>
          <p14:tracePt t="52334" x="7715250" y="4138613"/>
          <p14:tracePt t="52351" x="7705725" y="4138613"/>
          <p14:tracePt t="52368" x="7677150" y="4138613"/>
          <p14:tracePt t="52384" x="7648575" y="4138613"/>
          <p14:tracePt t="52402" x="7596188" y="4138613"/>
          <p14:tracePt t="52418" x="7548563" y="4138613"/>
          <p14:tracePt t="52435" x="7496175" y="4138613"/>
          <p14:tracePt t="52452" x="7429500" y="4138613"/>
          <p14:tracePt t="52454" x="7405688" y="4138613"/>
          <p14:tracePt t="52469" x="7358063" y="4138613"/>
          <p14:tracePt t="52484" x="7329488" y="4138613"/>
          <p14:tracePt t="52501" x="7305675" y="4152900"/>
          <p14:tracePt t="52517" x="7267575" y="4162425"/>
          <p14:tracePt t="52535" x="7248525" y="4176713"/>
          <p14:tracePt t="52551" x="7215188" y="4191000"/>
          <p14:tracePt t="52568" x="7196138" y="4200525"/>
          <p14:tracePt t="52585" x="7181850" y="4200525"/>
          <p14:tracePt t="52602" x="7177088" y="4205288"/>
          <p14:tracePt t="52618" x="7172325" y="4205288"/>
          <p14:tracePt t="52670" x="7167563" y="4205288"/>
          <p14:tracePt t="52678" x="7158038" y="4205288"/>
          <p14:tracePt t="52693" x="7153275" y="4205288"/>
          <p14:tracePt t="52701" x="7148513" y="4205288"/>
          <p14:tracePt t="52718" x="7138988" y="4205288"/>
          <p14:tracePt t="52752" x="7129463" y="4205288"/>
          <p14:tracePt t="52768" x="7119938" y="4200525"/>
          <p14:tracePt t="52785" x="7115175" y="4191000"/>
          <p14:tracePt t="52802" x="7115175" y="4186238"/>
          <p14:tracePt t="52835" x="7110413" y="4186238"/>
          <p14:tracePt t="53244" x="7119938" y="4186238"/>
          <p14:tracePt t="53253" x="7124700" y="4186238"/>
          <p14:tracePt t="53269" x="7138988" y="4181475"/>
          <p14:tracePt t="53285" x="7162800" y="4171950"/>
          <p14:tracePt t="53302" x="7167563" y="4171950"/>
          <p14:tracePt t="53318" x="7196138" y="4157663"/>
          <p14:tracePt t="53336" x="7229475" y="4129088"/>
          <p14:tracePt t="53352" x="7243763" y="4105275"/>
          <p14:tracePt t="53541" x="7243763" y="4100513"/>
          <p14:tracePt t="53550" x="7239000" y="4100513"/>
          <p14:tracePt t="53556" x="7229475" y="4105275"/>
          <p14:tracePt t="53602" x="7215188" y="4133850"/>
          <p14:tracePt t="53618" x="7210425" y="4138613"/>
          <p14:tracePt t="53652" x="7205663" y="4138613"/>
          <p14:tracePt t="53781" x="7205663" y="4143375"/>
          <p14:tracePt t="53789" x="7205663" y="4148138"/>
          <p14:tracePt t="53837" x="7200900" y="4157663"/>
          <p14:tracePt t="54109" x="7196138" y="4157663"/>
          <p14:tracePt t="54149" x="7191375" y="4157663"/>
          <p14:tracePt t="54165" x="7181850" y="4157663"/>
          <p14:tracePt t="54173" x="7177088" y="4157663"/>
          <p14:tracePt t="54187" x="7167563" y="4162425"/>
          <p14:tracePt t="54203" x="7162800" y="4162425"/>
          <p14:tracePt t="54219" x="7158038" y="4162425"/>
          <p14:tracePt t="54235" x="7153275" y="4162425"/>
          <p14:tracePt t="54238" x="7148513" y="4167188"/>
          <p14:tracePt t="54252" x="7148513" y="4171950"/>
          <p14:tracePt t="54381" x="7143750" y="4171950"/>
          <p14:tracePt t="54445" x="7143750" y="4167188"/>
          <p14:tracePt t="54614" x="7138988" y="4162425"/>
          <p14:tracePt t="54620" x="7129463" y="4162425"/>
          <p14:tracePt t="54670" x="7086600" y="4171950"/>
          <p14:tracePt t="55221" x="7081838" y="4171950"/>
          <p14:tracePt t="55229" x="7077075" y="4171950"/>
          <p14:tracePt t="55405" x="7081838" y="4171950"/>
          <p14:tracePt t="55478" x="7086600" y="4171950"/>
          <p14:tracePt t="55493" x="7091363" y="4171950"/>
          <p14:tracePt t="55525" x="7096125" y="4171950"/>
          <p14:tracePt t="55613" x="7100888" y="4171950"/>
          <p14:tracePt t="55622" x="7105650" y="4171950"/>
          <p14:tracePt t="55629" x="7110413" y="4171950"/>
          <p14:tracePt t="55639" x="7115175" y="4171950"/>
          <p14:tracePt t="55733" x="7119938" y="4167188"/>
          <p14:tracePt t="55766" x="7124700" y="4162425"/>
          <p14:tracePt t="55781" x="7124700" y="4157663"/>
          <p14:tracePt t="55813" x="7124700" y="4152900"/>
          <p14:tracePt t="55886" x="7124700" y="4143375"/>
          <p14:tracePt t="55908" x="7134225" y="4143375"/>
          <p14:tracePt t="55918" x="7134225" y="4138613"/>
          <p14:tracePt t="55933" x="7138988" y="4138613"/>
          <p14:tracePt t="55942" x="7138988" y="4133850"/>
          <p14:tracePt t="55965" x="7138988" y="4129088"/>
          <p14:tracePt t="55981" x="7143750" y="4124325"/>
          <p14:tracePt t="56526" x="7153275" y="4124325"/>
          <p14:tracePt t="56533" x="7177088" y="4124325"/>
          <p14:tracePt t="56541" x="7234238" y="4124325"/>
          <p14:tracePt t="56555" x="7319963" y="4124325"/>
          <p14:tracePt t="56571" x="7400925" y="4124325"/>
          <p14:tracePt t="56574" x="7419975" y="4124325"/>
          <p14:tracePt t="56588" x="7439025" y="4124325"/>
          <p14:tracePt t="56604" x="7515225" y="4124325"/>
          <p14:tracePt t="56621" x="7567613" y="4124325"/>
          <p14:tracePt t="56638" x="7610475" y="4114800"/>
          <p14:tracePt t="56655" x="7639050" y="4110038"/>
          <p14:tracePt t="56671" x="7681913" y="4090988"/>
          <p14:tracePt t="56688" x="7710488" y="4076700"/>
          <p14:tracePt t="56705" x="7743825" y="4067175"/>
          <p14:tracePt t="56722" x="7786688" y="4043363"/>
          <p14:tracePt t="56738" x="7848600" y="4024313"/>
          <p14:tracePt t="56754" x="7953375" y="4000500"/>
          <p14:tracePt t="56772" x="8067675" y="3990975"/>
          <p14:tracePt t="56789" x="8181975" y="3990975"/>
          <p14:tracePt t="56804" x="8210550" y="3995738"/>
          <p14:tracePt t="56821" x="8243888" y="4010025"/>
          <p14:tracePt t="56839" x="8272463" y="4019550"/>
          <p14:tracePt t="56854" x="8310563" y="4019550"/>
          <p14:tracePt t="56872" x="8334375" y="4019550"/>
          <p14:tracePt t="56889" x="8362950" y="4019550"/>
          <p14:tracePt t="56905" x="8372475" y="4019550"/>
          <p14:tracePt t="56922" x="8396288" y="4024313"/>
          <p14:tracePt t="56938" x="8420100" y="4048125"/>
          <p14:tracePt t="56955" x="8453438" y="4071938"/>
          <p14:tracePt t="56972" x="8505825" y="4090988"/>
          <p14:tracePt t="56973" x="8529638" y="4090988"/>
          <p14:tracePt t="56990" x="8567738" y="4100513"/>
          <p14:tracePt t="57005" x="8582025" y="4100513"/>
          <p14:tracePt t="57021" x="8586788" y="4100513"/>
          <p14:tracePt t="57038" x="8596313" y="4100513"/>
          <p14:tracePt t="57072" x="8601075" y="4114800"/>
          <p14:tracePt t="57088" x="8605838" y="4124325"/>
          <p14:tracePt t="57105" x="8610600" y="4129088"/>
          <p14:tracePt t="57122" x="8610600" y="4138613"/>
          <p14:tracePt t="57138" x="8615363" y="4138613"/>
          <p14:tracePt t="57155" x="8615363" y="4148138"/>
          <p14:tracePt t="57173" x="8629650" y="4176713"/>
          <p14:tracePt t="57188" x="8629650" y="4195763"/>
          <p14:tracePt t="57206" x="8639175" y="4224338"/>
          <p14:tracePt t="57222" x="8639175" y="4248150"/>
          <p14:tracePt t="57238" x="8639175" y="4276725"/>
          <p14:tracePt t="57256" x="8639175" y="4314825"/>
          <p14:tracePt t="57272" x="8639175" y="4367213"/>
          <p14:tracePt t="57289" x="8639175" y="4414838"/>
          <p14:tracePt t="57305" x="8639175" y="4443413"/>
          <p14:tracePt t="57322" x="8639175" y="4452938"/>
          <p14:tracePt t="57339" x="8639175" y="4467225"/>
          <p14:tracePt t="57355" x="8639175" y="4476750"/>
          <p14:tracePt t="57373" x="8624888" y="4514850"/>
          <p14:tracePt t="57389" x="8615363" y="4548188"/>
          <p14:tracePt t="57405" x="8605838" y="4591050"/>
          <p14:tracePt t="57422" x="8591550" y="4624388"/>
          <p14:tracePt t="57439" x="8577263" y="4648200"/>
          <p14:tracePt t="57455" x="8558213" y="4672013"/>
          <p14:tracePt t="57472" x="8524875" y="4686300"/>
          <p14:tracePt t="57489" x="8501063" y="4695825"/>
          <p14:tracePt t="57506" x="8462963" y="4710113"/>
          <p14:tracePt t="57522" x="8420100" y="4719638"/>
          <p14:tracePt t="57539" x="8377238" y="4738688"/>
          <p14:tracePt t="57555" x="8324850" y="4748213"/>
          <p14:tracePt t="57557" x="8286750" y="4748213"/>
          <p14:tracePt t="57573" x="8196263" y="4748213"/>
          <p14:tracePt t="57589" x="8081963" y="4748213"/>
          <p14:tracePt t="57605" x="7943850" y="4748213"/>
          <p14:tracePt t="57622" x="7824788" y="4748213"/>
          <p14:tracePt t="57638" x="7715250" y="4748213"/>
          <p14:tracePt t="57655" x="7648575" y="4733925"/>
          <p14:tracePt t="57672" x="7581900" y="4710113"/>
          <p14:tracePt t="57688" x="7543800" y="4705350"/>
          <p14:tracePt t="57705" x="7486650" y="4686300"/>
          <p14:tracePt t="57722" x="7424738" y="4676775"/>
          <p14:tracePt t="57740" x="7334250" y="4676775"/>
          <p14:tracePt t="57756" x="7234238" y="4667250"/>
          <p14:tracePt t="57773" x="7058025" y="4667250"/>
          <p14:tracePt t="57789" x="6991350" y="4667250"/>
          <p14:tracePt t="57805" x="6958013" y="4667250"/>
          <p14:tracePt t="57822" x="6934200" y="4657725"/>
          <p14:tracePt t="57839" x="6929438" y="4652963"/>
          <p14:tracePt t="57855" x="6915150" y="4648200"/>
          <p14:tracePt t="57873" x="6910388" y="4648200"/>
          <p14:tracePt t="57889" x="6905625" y="4643438"/>
          <p14:tracePt t="57905" x="6900863" y="4638675"/>
          <p14:tracePt t="57922" x="6900863" y="4629150"/>
          <p14:tracePt t="57939" x="6900863" y="4614863"/>
          <p14:tracePt t="57955" x="6900863" y="4595813"/>
          <p14:tracePt t="57957" x="6900863" y="4581525"/>
          <p14:tracePt t="57973" x="6900863" y="4552950"/>
          <p14:tracePt t="57989" x="6900863" y="4491038"/>
          <p14:tracePt t="58006" x="6900863" y="4386263"/>
          <p14:tracePt t="58022" x="6881813" y="4186238"/>
          <p14:tracePt t="58039" x="6843713" y="3938588"/>
          <p14:tracePt t="58056" x="6834188" y="3805238"/>
          <p14:tracePt t="58072" x="6819900" y="3686175"/>
          <p14:tracePt t="58089" x="6810375" y="3609975"/>
          <p14:tracePt t="58106" x="6810375" y="3571875"/>
          <p14:tracePt t="58122" x="6810375" y="3533775"/>
          <p14:tracePt t="58139" x="6810375" y="3519488"/>
          <p14:tracePt t="58156" x="6810375" y="3509963"/>
          <p14:tracePt t="58158" x="6810375" y="3495675"/>
          <p14:tracePt t="58172" x="6810375" y="3481388"/>
          <p14:tracePt t="58189" x="6810375" y="3462338"/>
          <p14:tracePt t="58206" x="6810375" y="3429000"/>
          <p14:tracePt t="58222" x="6810375" y="3381375"/>
          <p14:tracePt t="58239" x="6810375" y="3328988"/>
          <p14:tracePt t="58256" x="6810375" y="3271838"/>
          <p14:tracePt t="58272" x="6810375" y="3238500"/>
          <p14:tracePt t="58290" x="6810375" y="3190875"/>
          <p14:tracePt t="58306" x="6810375" y="3152775"/>
          <p14:tracePt t="58323" x="6810375" y="3119438"/>
          <p14:tracePt t="58340" x="6819900" y="3095625"/>
          <p14:tracePt t="58357" x="6834188" y="3062288"/>
          <p14:tracePt t="58372" x="6834188" y="3057525"/>
          <p14:tracePt t="58389" x="6843713" y="3033713"/>
          <p14:tracePt t="58406" x="6848475" y="3019425"/>
          <p14:tracePt t="58423" x="6853238" y="3005138"/>
          <p14:tracePt t="58440" x="6867525" y="2990850"/>
          <p14:tracePt t="58456" x="6881813" y="2967038"/>
          <p14:tracePt t="58473" x="6900863" y="2928938"/>
          <p14:tracePt t="58490" x="6915150" y="2905125"/>
          <p14:tracePt t="58507" x="6934200" y="2886075"/>
          <p14:tracePt t="58523" x="6938963" y="2881313"/>
          <p14:tracePt t="58540" x="6958013" y="2881313"/>
          <p14:tracePt t="58557" x="6981825" y="2881313"/>
          <p14:tracePt t="58573" x="7005638" y="2881313"/>
          <p14:tracePt t="58590" x="7015163" y="2881313"/>
          <p14:tracePt t="58606" x="7034213" y="2881313"/>
          <p14:tracePt t="58623" x="7067550" y="2876550"/>
          <p14:tracePt t="58640" x="7129463" y="2876550"/>
          <p14:tracePt t="58657" x="7219950" y="2843213"/>
          <p14:tracePt t="58673" x="7310438" y="2833688"/>
          <p14:tracePt t="58690" x="7396163" y="2819400"/>
          <p14:tracePt t="58706" x="7462838" y="2805113"/>
          <p14:tracePt t="58723" x="7534275" y="2805113"/>
          <p14:tracePt t="58741" x="7634288" y="2805113"/>
          <p14:tracePt t="58757" x="7700963" y="2805113"/>
          <p14:tracePt t="58773" x="7786688" y="2809875"/>
          <p14:tracePt t="58789" x="7877175" y="2819400"/>
          <p14:tracePt t="58807" x="7967663" y="2819400"/>
          <p14:tracePt t="58823" x="8043863" y="2819400"/>
          <p14:tracePt t="58840" x="8081963" y="2819400"/>
          <p14:tracePt t="58856" x="8105775" y="2819400"/>
          <p14:tracePt t="58873" x="8134350" y="2819400"/>
          <p14:tracePt t="58890" x="8172450" y="2819400"/>
          <p14:tracePt t="58907" x="8201025" y="2819400"/>
          <p14:tracePt t="58923" x="8239125" y="2819400"/>
          <p14:tracePt t="58941" x="8281988" y="2819400"/>
          <p14:tracePt t="58957" x="8310563" y="2819400"/>
          <p14:tracePt t="58973" x="8339138" y="2828925"/>
          <p14:tracePt t="58990" x="8348663" y="2828925"/>
          <p14:tracePt t="59007" x="8372475" y="2828925"/>
          <p14:tracePt t="59023" x="8391525" y="2828925"/>
          <p14:tracePt t="59040" x="8410575" y="2828925"/>
          <p14:tracePt t="59056" x="8420100" y="2828925"/>
          <p14:tracePt t="59074" x="8424863" y="2828925"/>
          <p14:tracePt t="59107" x="8429625" y="2828925"/>
          <p14:tracePt t="59123" x="8439150" y="2828925"/>
          <p14:tracePt t="59125" x="8453438" y="2838450"/>
          <p14:tracePt t="59141" x="8458200" y="2852738"/>
          <p14:tracePt t="59157" x="8467725" y="2857500"/>
          <p14:tracePt t="59173" x="8505825" y="2895600"/>
          <p14:tracePt t="59190" x="8520113" y="2909888"/>
          <p14:tracePt t="59208" x="8534400" y="2919413"/>
          <p14:tracePt t="59223" x="8558213" y="2933700"/>
          <p14:tracePt t="59241" x="8577263" y="2947988"/>
          <p14:tracePt t="59257" x="8605838" y="2962275"/>
          <p14:tracePt t="59273" x="8629650" y="2971800"/>
          <p14:tracePt t="59290" x="8634413" y="2971800"/>
          <p14:tracePt t="59307" x="8648700" y="2971800"/>
          <p14:tracePt t="59323" x="8658225" y="2971800"/>
          <p14:tracePt t="59341" x="8667750" y="2971800"/>
          <p14:tracePt t="59357" x="8672513" y="2971800"/>
          <p14:tracePt t="59373" x="8677275" y="2971800"/>
          <p14:tracePt t="59390" x="8682038" y="2971800"/>
          <p14:tracePt t="59407" x="8691563" y="2971800"/>
          <p14:tracePt t="59445" x="8701088" y="2981325"/>
          <p14:tracePt t="59461" x="8701088" y="2990850"/>
          <p14:tracePt t="59474" x="8705850" y="3000375"/>
          <p14:tracePt t="59491" x="8715375" y="3028950"/>
          <p14:tracePt t="59508" x="8715375" y="3090863"/>
          <p14:tracePt t="59524" x="8734425" y="3171825"/>
          <p14:tracePt t="59540" x="8753475" y="3300413"/>
          <p14:tracePt t="59557" x="8772525" y="3414713"/>
          <p14:tracePt t="59573" x="8810625" y="3562350"/>
          <p14:tracePt t="59590" x="8829675" y="3709988"/>
          <p14:tracePt t="59607" x="8853488" y="3867150"/>
          <p14:tracePt t="59624" x="8877300" y="4024313"/>
          <p14:tracePt t="59640" x="8891588" y="4167188"/>
          <p14:tracePt t="59657" x="8920163" y="4271963"/>
          <p14:tracePt t="59673" x="8929688" y="4333875"/>
          <p14:tracePt t="59690" x="8939213" y="4357688"/>
          <p14:tracePt t="59707" x="8939213" y="4362450"/>
          <p14:tracePt t="59749" x="8939213" y="4367213"/>
          <p14:tracePt t="59853" x="8948738" y="4367213"/>
          <p14:tracePt t="59917" x="8953500" y="4367213"/>
          <p14:tracePt t="60005" x="8958263" y="4367213"/>
          <p14:tracePt t="60013" x="8963025" y="4367213"/>
          <p14:tracePt t="60024" x="8963025" y="4376738"/>
          <p14:tracePt t="60041" x="8963025" y="4381500"/>
          <p14:tracePt t="60058" x="8963025" y="4386263"/>
          <p14:tracePt t="60074" x="8963025" y="4391025"/>
          <p14:tracePt t="60091" x="8939213" y="4395788"/>
          <p14:tracePt t="60092" x="8929688" y="4405313"/>
          <p14:tracePt t="60108" x="8915400" y="4419600"/>
          <p14:tracePt t="60125" x="8834438" y="4514850"/>
          <p14:tracePt t="60141" x="8686800" y="4638675"/>
          <p14:tracePt t="60158" x="8396288" y="4810125"/>
          <p14:tracePt t="60174" x="8010525" y="4981575"/>
          <p14:tracePt t="60191" x="7662863" y="5138738"/>
          <p14:tracePt t="60293" x="6915150" y="5091113"/>
          <p14:tracePt t="60301" x="6700838" y="4962525"/>
          <p14:tracePt t="60310" x="6443663" y="4805363"/>
          <p14:tracePt t="60324" x="6186488" y="4633913"/>
          <p14:tracePt t="60341" x="5624513" y="4076700"/>
          <p14:tracePt t="60358" x="5567363" y="3995738"/>
          <p14:tracePt t="60374" x="5557838" y="3967163"/>
          <p14:tracePt t="60391" x="5557838" y="3943350"/>
          <p14:tracePt t="60407" x="5557838" y="3929063"/>
          <p14:tracePt t="60424" x="5567363" y="3924300"/>
          <p14:tracePt t="60441" x="5576888" y="3919538"/>
          <p14:tracePt t="60458" x="5581650" y="3914775"/>
          <p14:tracePt t="60474" x="5595938" y="3890963"/>
          <p14:tracePt t="60492" x="5619750" y="3857625"/>
          <p14:tracePt t="60508" x="5624513" y="3848100"/>
          <p14:tracePt t="60524" x="5629275" y="3848100"/>
          <p14:tracePt t="60541" x="5638800" y="3848100"/>
          <p14:tracePt t="60558" x="5672138" y="3838575"/>
          <p14:tracePt t="60574" x="5738813" y="3819525"/>
          <p14:tracePt t="60592" x="5857875" y="3762375"/>
          <p14:tracePt t="60608" x="5972175" y="3671888"/>
          <p14:tracePt t="60624" x="6072188" y="3581400"/>
          <p14:tracePt t="60641" x="6119813" y="3548063"/>
          <p14:tracePt t="60658" x="6129338" y="3543300"/>
          <p14:tracePt t="60675" x="6134100" y="3538538"/>
          <p14:tracePt t="60708" x="6134100" y="3505200"/>
          <p14:tracePt t="60725" x="6110288" y="3390900"/>
          <p14:tracePt t="60741" x="6067425" y="3314700"/>
          <p14:tracePt t="60758" x="6010275" y="3276600"/>
          <p14:tracePt t="60774" x="5953125" y="3267075"/>
          <p14:tracePt t="60792" x="5943600" y="3257550"/>
          <p14:tracePt t="60825" x="5934075" y="3252788"/>
          <p14:tracePt t="60858" x="5924550" y="3243263"/>
          <p14:tracePt t="60875" x="5905500" y="3228975"/>
          <p14:tracePt t="60892" x="5853113" y="3219450"/>
          <p14:tracePt t="60909" x="5800725" y="3209925"/>
          <p14:tracePt t="60925" x="5757863" y="3200400"/>
          <p14:tracePt t="60942" x="5724525" y="3195638"/>
          <p14:tracePt t="60958" x="5705475" y="3190875"/>
          <p14:tracePt t="60975" x="5686425" y="3186113"/>
          <p14:tracePt t="60992" x="5624513" y="3167063"/>
          <p14:tracePt t="61008" x="5529263" y="3157538"/>
          <p14:tracePt t="61025" x="5405438" y="3157538"/>
          <p14:tracePt t="61042" x="5319713" y="3157538"/>
          <p14:tracePt t="61058" x="5267325" y="3157538"/>
          <p14:tracePt t="61075" x="5248275" y="3157538"/>
          <p14:tracePt t="61077" x="5238750" y="3157538"/>
          <p14:tracePt t="61091" x="5233988" y="3157538"/>
          <p14:tracePt t="61108" x="5224463" y="3157538"/>
          <p14:tracePt t="61125" x="5200650" y="3157538"/>
          <p14:tracePt t="61142" x="5176838" y="3157538"/>
          <p14:tracePt t="61158" x="5148263" y="3157538"/>
          <p14:tracePt t="61175" x="5124450" y="3157538"/>
          <p14:tracePt t="61192" x="5105400" y="3157538"/>
          <p14:tracePt t="61209" x="5091113" y="3157538"/>
          <p14:tracePt t="61226" x="5086350" y="3157538"/>
          <p14:tracePt t="61259" x="5081588" y="3157538"/>
          <p14:tracePt t="61275" x="5076825" y="3157538"/>
          <p14:tracePt t="61292" x="5067300" y="3176588"/>
          <p14:tracePt t="61308" x="5057775" y="3186113"/>
          <p14:tracePt t="61325" x="5053013" y="3209925"/>
          <p14:tracePt t="61342" x="5043488" y="3228975"/>
          <p14:tracePt t="61358" x="5038725" y="3262313"/>
          <p14:tracePt t="61376" x="5038725" y="3290888"/>
          <p14:tracePt t="61392" x="5038725" y="3319463"/>
          <p14:tracePt t="61409" x="5038725" y="3348038"/>
          <p14:tracePt t="61426" x="5038725" y="3376613"/>
          <p14:tracePt t="61442" x="5038725" y="3405188"/>
          <p14:tracePt t="61458" x="5038725" y="3424238"/>
          <p14:tracePt t="61475" x="5038725" y="3452813"/>
          <p14:tracePt t="61493" x="5048250" y="3490913"/>
          <p14:tracePt t="61509" x="5057775" y="3505200"/>
          <p14:tracePt t="61525" x="5072063" y="3519488"/>
          <p14:tracePt t="61542" x="5086350" y="3538538"/>
          <p14:tracePt t="61558" x="5100638" y="3557588"/>
          <p14:tracePt t="61575" x="5110163" y="3562350"/>
          <p14:tracePt t="61593" x="5124450" y="3567113"/>
          <p14:tracePt t="61609" x="5143500" y="3576638"/>
          <p14:tracePt t="61625" x="5153025" y="3576638"/>
          <p14:tracePt t="61642" x="5162550" y="3576638"/>
          <p14:tracePt t="61659" x="5181600" y="3576638"/>
          <p14:tracePt t="61676" x="5205413" y="3571875"/>
          <p14:tracePt t="61692" x="5210175" y="3571875"/>
          <p14:tracePt t="61709" x="5238750" y="3567113"/>
          <p14:tracePt t="61726" x="5253038" y="3557588"/>
          <p14:tracePt t="61742" x="5262563" y="3552825"/>
          <p14:tracePt t="61759" x="5276850" y="3543300"/>
          <p14:tracePt t="61776" x="5291138" y="3533775"/>
          <p14:tracePt t="61792" x="5305425" y="3529013"/>
          <p14:tracePt t="61809" x="5314950" y="3519488"/>
          <p14:tracePt t="61826" x="5329238" y="3514725"/>
          <p14:tracePt t="61843" x="5343525" y="3505200"/>
          <p14:tracePt t="61859" x="5353050" y="3500438"/>
          <p14:tracePt t="61876" x="5367338" y="3486150"/>
          <p14:tracePt t="61893" x="5386388" y="3462338"/>
          <p14:tracePt t="61909" x="5386388" y="3409950"/>
          <p14:tracePt t="61926" x="5386388" y="3352800"/>
          <p14:tracePt t="61942" x="5386388" y="3314700"/>
          <p14:tracePt t="61959" x="5386388" y="3300413"/>
          <p14:tracePt t="61975" x="5381625" y="3281363"/>
          <p14:tracePt t="61992" x="5376863" y="3281363"/>
          <p14:tracePt t="62009" x="5362575" y="3276600"/>
          <p14:tracePt t="62026" x="5357813" y="3276600"/>
          <p14:tracePt t="62043" x="5348288" y="3276600"/>
          <p14:tracePt t="62059" x="5343525" y="3276600"/>
          <p14:tracePt t="62076" x="5334000" y="3286125"/>
          <p14:tracePt t="62092" x="5305425" y="3348038"/>
          <p14:tracePt t="62109" x="5238750" y="3495675"/>
          <p14:tracePt t="62125" x="5219700" y="3576638"/>
          <p14:tracePt t="62142" x="5219700" y="3648075"/>
          <p14:tracePt t="62159" x="5219700" y="3667125"/>
          <p14:tracePt t="62176" x="5224463" y="3676650"/>
          <p14:tracePt t="62193" x="5233988" y="3686175"/>
          <p14:tracePt t="62209" x="5243513" y="3695700"/>
          <p14:tracePt t="62226" x="5267325" y="3709988"/>
          <p14:tracePt t="62243" x="5281613" y="3719513"/>
          <p14:tracePt t="62259" x="5291138" y="3729038"/>
          <p14:tracePt t="62276" x="5310188" y="3738563"/>
          <p14:tracePt t="62292" x="5319713" y="3743325"/>
          <p14:tracePt t="62310" x="5324475" y="3743325"/>
          <p14:tracePt t="62342" x="5334000" y="3733800"/>
          <p14:tracePt t="62360" x="5334000" y="3724275"/>
          <p14:tracePt t="62377" x="5334000" y="3714750"/>
          <p14:tracePt t="62393" x="5334000" y="3709988"/>
          <p14:tracePt t="62453" x="5329238" y="3705225"/>
          <p14:tracePt t="62461" x="5329238" y="3700463"/>
          <p14:tracePt t="62470" x="5319713" y="3695700"/>
          <p14:tracePt t="62478" x="5310188" y="3690938"/>
          <p14:tracePt t="62493" x="5305425" y="3686175"/>
          <p14:tracePt t="62509" x="5286375" y="3681413"/>
          <p14:tracePt t="62526" x="5281613" y="3681413"/>
          <p14:tracePt t="62543" x="5276850" y="3681413"/>
          <p14:tracePt t="62560" x="5267325" y="3681413"/>
          <p14:tracePt t="62577" x="5257800" y="3681413"/>
          <p14:tracePt t="62593" x="5253038" y="3681413"/>
          <p14:tracePt t="62610" x="5248275" y="3681413"/>
          <p14:tracePt t="62627" x="5243513" y="3690938"/>
          <p14:tracePt t="62643" x="5233988" y="3695700"/>
          <p14:tracePt t="62661" x="5210175" y="3709988"/>
          <p14:tracePt t="62678" x="5200650" y="3724275"/>
          <p14:tracePt t="62693" x="5186363" y="3748088"/>
          <p14:tracePt t="62710" x="5167313" y="3771900"/>
          <p14:tracePt t="62726" x="5148263" y="3790950"/>
          <p14:tracePt t="62743" x="5114925" y="3838575"/>
          <p14:tracePt t="62760" x="5095875" y="3876675"/>
          <p14:tracePt t="62777" x="5081588" y="3910013"/>
          <p14:tracePt t="62793" x="5062538" y="3938588"/>
          <p14:tracePt t="62810" x="5057775" y="3962400"/>
          <p14:tracePt t="62827" x="5053013" y="3995738"/>
          <p14:tracePt t="62843" x="5048250" y="4010025"/>
          <p14:tracePt t="62861" x="5048250" y="4052888"/>
          <p14:tracePt t="62877" x="5048250" y="4081463"/>
          <p14:tracePt t="62893" x="5048250" y="4105275"/>
          <p14:tracePt t="62910" x="5062538" y="4129088"/>
          <p14:tracePt t="62926" x="5086350" y="4138613"/>
          <p14:tracePt t="62943" x="5105400" y="4143375"/>
          <p14:tracePt t="62960" x="5129213" y="4143375"/>
          <p14:tracePt t="62977" x="5157788" y="4152900"/>
          <p14:tracePt t="62993" x="5186363" y="4152900"/>
          <p14:tracePt t="63011" x="5224463" y="4152900"/>
          <p14:tracePt t="63027" x="5253038" y="4152900"/>
          <p14:tracePt t="63043" x="5272088" y="4143375"/>
          <p14:tracePt t="63045" x="5286375" y="4133850"/>
          <p14:tracePt t="63061" x="5319713" y="4105275"/>
          <p14:tracePt t="63077" x="5334000" y="4076700"/>
          <p14:tracePt t="63093" x="5348288" y="4033838"/>
          <p14:tracePt t="63110" x="5348288" y="3986213"/>
          <p14:tracePt t="63126" x="5348288" y="3933825"/>
          <p14:tracePt t="63143" x="5348288" y="3905250"/>
          <p14:tracePt t="63160" x="5348288" y="3881438"/>
          <p14:tracePt t="63177" x="5348288" y="3862388"/>
          <p14:tracePt t="63194" x="5348288" y="3848100"/>
          <p14:tracePt t="63211" x="5343525" y="3829050"/>
          <p14:tracePt t="63227" x="5329238" y="3814763"/>
          <p14:tracePt t="63244" x="5319713" y="3814763"/>
          <p14:tracePt t="63261" x="5300663" y="3814763"/>
          <p14:tracePt t="63277" x="5281613" y="3829050"/>
          <p14:tracePt t="63293" x="5262563" y="3886200"/>
          <p14:tracePt t="63310" x="5243513" y="3976688"/>
          <p14:tracePt t="63327" x="5224463" y="4086225"/>
          <p14:tracePt t="63344" x="5224463" y="4152900"/>
          <p14:tracePt t="63360" x="5224463" y="4181475"/>
          <p14:tracePt t="63397" x="5224463" y="4186238"/>
          <p14:tracePt t="63429" x="5224463" y="4191000"/>
          <p14:tracePt t="63493" x="5214938" y="4191000"/>
          <p14:tracePt t="63501" x="5210175" y="4186238"/>
          <p14:tracePt t="63517" x="5205413" y="4181475"/>
          <p14:tracePt t="63533" x="5200650" y="4181475"/>
          <p14:tracePt t="63543" x="5195888" y="4181475"/>
          <p14:tracePt t="63560" x="5181600" y="4181475"/>
          <p14:tracePt t="63578" x="5167313" y="4181475"/>
          <p14:tracePt t="63594" x="5162550" y="4181475"/>
          <p14:tracePt t="63611" x="5153025" y="4181475"/>
          <p14:tracePt t="63627" x="5143500" y="4191000"/>
          <p14:tracePt t="63644" x="5133975" y="4200525"/>
          <p14:tracePt t="63661" x="5114925" y="4238625"/>
          <p14:tracePt t="63677" x="5110163" y="4252913"/>
          <p14:tracePt t="63694" x="5105400" y="4276725"/>
          <p14:tracePt t="63710" x="5105400" y="4295775"/>
          <p14:tracePt t="63727" x="5105400" y="4319588"/>
          <p14:tracePt t="63743" x="5105400" y="4348163"/>
          <p14:tracePt t="63761" x="5105400" y="4386263"/>
          <p14:tracePt t="63778" x="5110163" y="4414838"/>
          <p14:tracePt t="63794" x="5114925" y="4443413"/>
          <p14:tracePt t="63811" x="5124450" y="4467225"/>
          <p14:tracePt t="63828" x="5129213" y="4476750"/>
          <p14:tracePt t="63844" x="5138738" y="4495800"/>
          <p14:tracePt t="63861" x="5153025" y="4514850"/>
          <p14:tracePt t="63878" x="5162550" y="4519613"/>
          <p14:tracePt t="63895" x="5176838" y="4529138"/>
          <p14:tracePt t="63910" x="5191125" y="4533900"/>
          <p14:tracePt t="63927" x="5200650" y="4538663"/>
          <p14:tracePt t="63944" x="5210175" y="4538663"/>
          <p14:tracePt t="63961" x="5219700" y="4538663"/>
          <p14:tracePt t="63978" x="5243513" y="4538663"/>
          <p14:tracePt t="63994" x="5253038" y="4538663"/>
          <p14:tracePt t="64011" x="5267325" y="4538663"/>
          <p14:tracePt t="64028" x="5272088" y="4538663"/>
          <p14:tracePt t="64044" x="5286375" y="4538663"/>
          <p14:tracePt t="64061" x="5305425" y="4533900"/>
          <p14:tracePt t="64077" x="5319713" y="4519613"/>
          <p14:tracePt t="64094" x="5329238" y="4505325"/>
          <p14:tracePt t="64111" x="5338763" y="4495800"/>
          <p14:tracePt t="64127" x="5348288" y="4491038"/>
          <p14:tracePt t="64144" x="5353050" y="4476750"/>
          <p14:tracePt t="64161" x="5353050" y="4462463"/>
          <p14:tracePt t="64178" x="5353050" y="4443413"/>
          <p14:tracePt t="64194" x="5353050" y="4419600"/>
          <p14:tracePt t="64211" x="5353050" y="4405313"/>
          <p14:tracePt t="64228" x="5353050" y="4391025"/>
          <p14:tracePt t="64245" x="5353050" y="4371975"/>
          <p14:tracePt t="64261" x="5353050" y="4367213"/>
          <p14:tracePt t="64278" x="5353050" y="4357688"/>
          <p14:tracePt t="64294" x="5353050" y="4352925"/>
          <p14:tracePt t="64311" x="5348288" y="4343400"/>
          <p14:tracePt t="64328" x="5343525" y="4333875"/>
          <p14:tracePt t="64345" x="5334000" y="4314825"/>
          <p14:tracePt t="64361" x="5324475" y="4310063"/>
          <p14:tracePt t="64378" x="5319713" y="4295775"/>
          <p14:tracePt t="64394" x="5310188" y="4286250"/>
          <p14:tracePt t="64411" x="5305425" y="4271963"/>
          <p14:tracePt t="64413" x="5300663" y="4267200"/>
          <p14:tracePt t="64429" x="5295900" y="4267200"/>
          <p14:tracePt t="64444" x="5291138" y="4262438"/>
          <p14:tracePt t="64461" x="5276850" y="4252913"/>
          <p14:tracePt t="64478" x="5262563" y="4252913"/>
          <p14:tracePt t="64494" x="5248275" y="4243388"/>
          <p14:tracePt t="64511" x="5233988" y="4233863"/>
          <p14:tracePt t="64528" x="5210175" y="4229100"/>
          <p14:tracePt t="64544" x="5205413" y="4224338"/>
          <p14:tracePt t="64561" x="5191125" y="4219575"/>
          <p14:tracePt t="64578" x="5186363" y="4219575"/>
          <p14:tracePt t="64594" x="5172075" y="4219575"/>
          <p14:tracePt t="64612" x="5162550" y="4219575"/>
          <p14:tracePt t="64629" x="5143500" y="4219575"/>
          <p14:tracePt t="64645" x="5129213" y="4238625"/>
          <p14:tracePt t="64661" x="5124450" y="4267200"/>
          <p14:tracePt t="64678" x="5100638" y="4305300"/>
          <p14:tracePt t="64694" x="5076825" y="4367213"/>
          <p14:tracePt t="64712" x="5067300" y="4419600"/>
          <p14:tracePt t="64728" x="5057775" y="4486275"/>
          <p14:tracePt t="64745" x="5057775" y="4524375"/>
          <p14:tracePt t="64761" x="5057775" y="4557713"/>
          <p14:tracePt t="64778" x="5062538" y="4581525"/>
          <p14:tracePt t="64795" x="5072063" y="4586288"/>
          <p14:tracePt t="64812" x="5081588" y="4586288"/>
          <p14:tracePt t="64829" x="5091113" y="4586288"/>
          <p14:tracePt t="64845" x="5100638" y="4586288"/>
          <p14:tracePt t="64862" x="5105400" y="4586288"/>
          <p14:tracePt t="64878" x="5114925" y="4586288"/>
          <p14:tracePt t="64895" x="5129213" y="4586288"/>
          <p14:tracePt t="64912" x="5148263" y="4586288"/>
          <p14:tracePt t="64928" x="5181600" y="4576763"/>
          <p14:tracePt t="64945" x="5257800" y="4543425"/>
          <p14:tracePt t="64961" x="5362575" y="4510088"/>
          <p14:tracePt t="64978" x="5467350" y="4495800"/>
          <p14:tracePt t="64995" x="5567363" y="4486275"/>
          <p14:tracePt t="65012" x="5624513" y="4486275"/>
          <p14:tracePt t="65030" x="5643563" y="4481513"/>
          <p14:tracePt t="65173" x="5648325" y="4476750"/>
          <p14:tracePt t="65180" x="5662613" y="4476750"/>
          <p14:tracePt t="65196" x="5681663" y="4476750"/>
          <p14:tracePt t="65213" x="5748338" y="4462463"/>
          <p14:tracePt t="65229" x="5781675" y="4452938"/>
          <p14:tracePt t="65245" x="5805488" y="4448175"/>
          <p14:tracePt t="65262" x="5824538" y="4443413"/>
          <p14:tracePt t="65279" x="5829300" y="4433888"/>
          <p14:tracePt t="65295" x="5829300" y="4414838"/>
          <p14:tracePt t="65312" x="5829300" y="4395788"/>
          <p14:tracePt t="65329" x="5838825" y="4367213"/>
          <p14:tracePt t="65345" x="5838825" y="4333875"/>
          <p14:tracePt t="65362" x="5838825" y="4314825"/>
          <p14:tracePt t="65381" x="5838825" y="4286250"/>
          <p14:tracePt t="65412" x="5838825" y="4281488"/>
          <p14:tracePt t="65428" x="5838825" y="4271963"/>
          <p14:tracePt t="65445" x="5834063" y="4267200"/>
          <p14:tracePt t="65462" x="5824538" y="4262438"/>
          <p14:tracePt t="65479" x="5819775" y="4252913"/>
          <p14:tracePt t="65495" x="5810250" y="4243388"/>
          <p14:tracePt t="65512" x="5805488" y="4238625"/>
          <p14:tracePt t="65529" x="5800725" y="4233863"/>
          <p14:tracePt t="65545" x="5795963" y="4229100"/>
          <p14:tracePt t="65562" x="5791200" y="4224338"/>
          <p14:tracePt t="65595" x="5781675" y="4214813"/>
          <p14:tracePt t="65613" x="5772150" y="4210050"/>
          <p14:tracePt t="65629" x="5762625" y="4205288"/>
          <p14:tracePt t="65645" x="5753100" y="4200525"/>
          <p14:tracePt t="65662" x="5748338" y="4186238"/>
          <p14:tracePt t="65679" x="5738813" y="4176713"/>
          <p14:tracePt t="65695" x="5729288" y="4171950"/>
          <p14:tracePt t="65712" x="5719763" y="4167188"/>
          <p14:tracePt t="65729" x="5710238" y="4152900"/>
          <p14:tracePt t="65746" x="5695950" y="4148138"/>
          <p14:tracePt t="65763" x="5686425" y="4143375"/>
          <p14:tracePt t="65779" x="5672138" y="4138613"/>
          <p14:tracePt t="65797" x="5667375" y="4133850"/>
          <p14:tracePt t="65813" x="5657850" y="4129088"/>
          <p14:tracePt t="65829" x="5634038" y="4129088"/>
          <p14:tracePt t="65845" x="5614988" y="4124325"/>
          <p14:tracePt t="65862" x="5600700" y="4124325"/>
          <p14:tracePt t="65879" x="5581650" y="4124325"/>
          <p14:tracePt t="65895" x="5567363" y="4124325"/>
          <p14:tracePt t="65912" x="5548313" y="4124325"/>
          <p14:tracePt t="65929" x="5529263" y="4124325"/>
          <p14:tracePt t="65946" x="5500688" y="4124325"/>
          <p14:tracePt t="65962" x="5462588" y="4124325"/>
          <p14:tracePt t="65979" x="5410200" y="4143375"/>
          <p14:tracePt t="65996" x="5362575" y="4162425"/>
          <p14:tracePt t="66013" x="5310188" y="4176713"/>
          <p14:tracePt t="66029" x="5291138" y="4181475"/>
          <p14:tracePt t="66046" x="5281613" y="4191000"/>
          <p14:tracePt t="66062" x="5267325" y="4195763"/>
          <p14:tracePt t="66079" x="5262563" y="4205288"/>
          <p14:tracePt t="66096" x="5257800" y="4210050"/>
          <p14:tracePt t="66112" x="5248275" y="4219575"/>
          <p14:tracePt t="66130" x="5243513" y="4233863"/>
          <p14:tracePt t="66146" x="5243513" y="4238625"/>
          <p14:tracePt t="66163" x="5243513" y="4248150"/>
          <p14:tracePt t="66179" x="5243513" y="4262438"/>
          <p14:tracePt t="66181" x="5243513" y="4267200"/>
          <p14:tracePt t="66197" x="5243513" y="4281488"/>
          <p14:tracePt t="66213" x="5243513" y="4300538"/>
          <p14:tracePt t="66229" x="5243513" y="4305300"/>
          <p14:tracePt t="66246" x="5248275" y="4324350"/>
          <p14:tracePt t="66263" x="5253038" y="4338638"/>
          <p14:tracePt t="66280" x="5262563" y="4348163"/>
          <p14:tracePt t="66296" x="5272088" y="4362450"/>
          <p14:tracePt t="66312" x="5295900" y="4381500"/>
          <p14:tracePt t="66330" x="5314950" y="4400550"/>
          <p14:tracePt t="66346" x="5334000" y="4414838"/>
          <p14:tracePt t="66362" x="5362575" y="4443413"/>
          <p14:tracePt t="66380" x="5395913" y="4448175"/>
          <p14:tracePt t="66397" x="5443538" y="4462463"/>
          <p14:tracePt t="66413" x="5481638" y="4471988"/>
          <p14:tracePt t="66429" x="5534025" y="4481513"/>
          <p14:tracePt t="66446" x="5572125" y="4481513"/>
          <p14:tracePt t="66463" x="5638800" y="4481513"/>
          <p14:tracePt t="66479" x="5691188" y="4481513"/>
          <p14:tracePt t="66496" x="5734050" y="4448175"/>
          <p14:tracePt t="66513" x="5791200" y="4376738"/>
          <p14:tracePt t="66529" x="5834063" y="4281488"/>
          <p14:tracePt t="66546" x="5910263" y="4110038"/>
          <p14:tracePt t="66563" x="5957888" y="4019550"/>
          <p14:tracePt t="66580" x="5981700" y="3990975"/>
          <p14:tracePt t="66596" x="5986463" y="3976688"/>
          <p14:tracePt t="66613" x="5991225" y="3976688"/>
          <p14:tracePt t="66647" x="5991225" y="3971925"/>
          <p14:tracePt t="66663" x="6000750" y="3967163"/>
          <p14:tracePt t="66679" x="6019800" y="3957638"/>
          <p14:tracePt t="66697" x="6038850" y="3952875"/>
          <p14:tracePt t="66713" x="6057900" y="3933825"/>
          <p14:tracePt t="66730" x="6076950" y="3914775"/>
          <p14:tracePt t="66746" x="6091238" y="3890963"/>
          <p14:tracePt t="66763" x="6100763" y="3862388"/>
          <p14:tracePt t="66779" x="6100763" y="3848100"/>
          <p14:tracePt t="66797" x="6100763" y="3833813"/>
          <p14:tracePt t="66813" x="6100763" y="3814763"/>
          <p14:tracePt t="66830" x="6086475" y="3810000"/>
          <p14:tracePt t="66847" x="6067425" y="3795713"/>
          <p14:tracePt t="66863" x="6057900" y="3786188"/>
          <p14:tracePt t="66880" x="6048375" y="3781425"/>
          <p14:tracePt t="66897" x="6038850" y="3771900"/>
          <p14:tracePt t="66913" x="6024563" y="3771900"/>
          <p14:tracePt t="66930" x="6015038" y="3771900"/>
          <p14:tracePt t="66947" x="6000750" y="3771900"/>
          <p14:tracePt t="66963" x="5986463" y="3771900"/>
          <p14:tracePt t="66964" x="5981700" y="3771900"/>
          <p14:tracePt t="66996" x="5957888" y="3795713"/>
          <p14:tracePt t="67013" x="5948363" y="3833813"/>
          <p14:tracePt t="67030" x="5948363" y="3857625"/>
          <p14:tracePt t="67047" x="5948363" y="3876675"/>
          <p14:tracePt t="67063" x="5948363" y="3881438"/>
          <p14:tracePt t="67080" x="5948363" y="3886200"/>
          <p14:tracePt t="67097" x="5957888" y="3890963"/>
          <p14:tracePt t="67113" x="5976938" y="3890963"/>
          <p14:tracePt t="67130" x="6000750" y="3890963"/>
          <p14:tracePt t="67147" x="6010275" y="3890963"/>
          <p14:tracePt t="67163" x="6029325" y="3890963"/>
          <p14:tracePt t="67165" x="6038850" y="3890963"/>
          <p14:tracePt t="67181" x="6057900" y="3890963"/>
          <p14:tracePt t="67197" x="6062663" y="3890963"/>
          <p14:tracePt t="67213" x="6081713" y="3890963"/>
          <p14:tracePt t="67230" x="6100763" y="3881438"/>
          <p14:tracePt t="67247" x="6110288" y="3833813"/>
          <p14:tracePt t="67263" x="6119813" y="3743325"/>
          <p14:tracePt t="67280" x="6119813" y="3619500"/>
          <p14:tracePt t="67297" x="6100763" y="3490913"/>
          <p14:tracePt t="67313" x="6029325" y="3395663"/>
          <p14:tracePt t="67330" x="5881688" y="3343275"/>
          <p14:tracePt t="67347" x="5724525" y="3290888"/>
          <p14:tracePt t="67363" x="5572125" y="3257550"/>
          <p14:tracePt t="67381" x="5310188" y="3219450"/>
          <p14:tracePt t="67397" x="5100638" y="3186113"/>
          <p14:tracePt t="67414" x="4829175" y="3114675"/>
          <p14:tracePt t="67430" x="4595813" y="3043238"/>
          <p14:tracePt t="67447" x="4438650" y="2990850"/>
          <p14:tracePt t="67464" x="4333875" y="2971800"/>
          <p14:tracePt t="67480" x="4281488" y="2962275"/>
          <p14:tracePt t="67497" x="4229100" y="2962275"/>
          <p14:tracePt t="67514" x="4186238" y="2962275"/>
          <p14:tracePt t="67530" x="4148138" y="2962275"/>
          <p14:tracePt t="67547" x="4138613" y="2962275"/>
          <p14:tracePt t="67564" x="4114800" y="2967038"/>
          <p14:tracePt t="67581" x="4090988" y="2995613"/>
          <p14:tracePt t="67597" x="4043363" y="3052763"/>
          <p14:tracePt t="67613" x="3967163" y="3124200"/>
          <p14:tracePt t="67630" x="3886200" y="3209925"/>
          <p14:tracePt t="67647" x="3795713" y="3276600"/>
          <p14:tracePt t="67665" x="3714750" y="3348038"/>
          <p14:tracePt t="67681" x="3657600" y="3386138"/>
          <p14:tracePt t="67697" x="3609975" y="3414713"/>
          <p14:tracePt t="67714" x="3576638" y="3424238"/>
          <p14:tracePt t="67731" x="3567113" y="3429000"/>
          <p14:tracePt t="67747" x="3557588" y="3429000"/>
          <p14:tracePt t="67764" x="3552825" y="3433763"/>
          <p14:tracePt t="67910" x="3562350" y="3433763"/>
          <p14:tracePt t="67916" x="3586163" y="3433763"/>
          <p14:tracePt t="67925" x="3638550" y="3433763"/>
          <p14:tracePt t="67932" x="3690938" y="3443288"/>
          <p14:tracePt t="67947" x="3752850" y="3443288"/>
          <p14:tracePt t="67964" x="3848100" y="3457575"/>
          <p14:tracePt t="67980" x="3924300" y="3457575"/>
          <p14:tracePt t="68405" x="3933825" y="3457575"/>
          <p14:tracePt t="68486" x="3943350" y="3462338"/>
          <p14:tracePt t="68493" x="3967163" y="3462338"/>
          <p14:tracePt t="68500" x="4005263" y="3462338"/>
          <p14:tracePt t="68515" x="4057650" y="3457575"/>
          <p14:tracePt t="68532" x="4176713" y="3414713"/>
          <p14:tracePt t="68548" x="4305300" y="3309938"/>
          <p14:tracePt t="68564" x="4424363" y="3181350"/>
          <p14:tracePt t="68565" x="4476750" y="3090863"/>
          <p14:tracePt t="68581" x="4619625" y="2914650"/>
          <p14:tracePt t="68597" x="4705350" y="2871788"/>
          <p14:tracePt t="68615" x="4767263" y="2871788"/>
          <p14:tracePt t="68631" x="4805363" y="2871788"/>
          <p14:tracePt t="68648" x="4829175" y="2871788"/>
          <p14:tracePt t="68665" x="4848225" y="2871788"/>
          <p14:tracePt t="68682" x="4852988" y="2871788"/>
          <p14:tracePt t="68698" x="4862513" y="2876550"/>
          <p14:tracePt t="68715" x="4862513" y="2881313"/>
          <p14:tracePt t="68732" x="4862513" y="2900363"/>
          <p14:tracePt t="68733" x="4862513" y="2914650"/>
          <p14:tracePt t="68749" x="4862513" y="2981325"/>
          <p14:tracePt t="68764" x="4824413" y="3109913"/>
          <p14:tracePt t="68782" x="4795838" y="3238500"/>
          <p14:tracePt t="68798" x="4733925" y="3362325"/>
          <p14:tracePt t="68814" x="4705350" y="3486150"/>
          <p14:tracePt t="68832" x="4672013" y="3571875"/>
          <p14:tracePt t="68849" x="4652963" y="3600450"/>
          <p14:tracePt t="68864" x="4652963" y="3605213"/>
          <p14:tracePt t="68917" x="4652963" y="3609975"/>
          <p14:tracePt t="68983" x="4648200" y="3609975"/>
          <p14:tracePt t="69029" x="4648200" y="3605213"/>
          <p14:tracePt t="69038" x="4648200" y="3600450"/>
          <p14:tracePt t="69049" x="4648200" y="3595688"/>
          <p14:tracePt t="69065" x="4643438" y="3586163"/>
          <p14:tracePt t="69082" x="4643438" y="3581400"/>
          <p14:tracePt t="69099" x="4643438" y="3576638"/>
          <p14:tracePt t="69941" x="4643438" y="3571875"/>
          <p14:tracePt t="69949" x="4657725" y="3567113"/>
          <p14:tracePt t="69983" x="4676775" y="3562350"/>
          <p14:tracePt t="70590" x="4676775" y="3557588"/>
          <p14:tracePt t="70605" x="4676775" y="3552825"/>
          <p14:tracePt t="70653" x="4676775" y="3548063"/>
          <p14:tracePt t="73317" x="4672013" y="3548063"/>
          <p14:tracePt t="73325" x="4648200" y="3571875"/>
          <p14:tracePt t="73335" x="4614863" y="3609975"/>
          <p14:tracePt t="73352" x="4562475" y="3652838"/>
          <p14:tracePt t="73369" x="4543425" y="3667125"/>
          <p14:tracePt t="73385" x="4529138" y="3709988"/>
          <p14:tracePt t="73402" x="4510088" y="3743325"/>
          <p14:tracePt t="73419" x="4486275" y="3786188"/>
          <p14:tracePt t="73435" x="4452938" y="3838575"/>
          <p14:tracePt t="73453" x="4391025" y="3910013"/>
          <p14:tracePt t="73469" x="4376738" y="3919538"/>
          <p14:tracePt t="73485" x="4362450" y="3943350"/>
          <p14:tracePt t="73502" x="4352925" y="3957638"/>
          <p14:tracePt t="73519" x="4324350" y="3986213"/>
          <p14:tracePt t="73535" x="4257675" y="4029075"/>
          <p14:tracePt t="73552" x="4200525" y="4076700"/>
          <p14:tracePt t="73568" x="4105275" y="4124325"/>
          <p14:tracePt t="73586" x="3995738" y="4167188"/>
          <p14:tracePt t="73603" x="3867150" y="4200525"/>
          <p14:tracePt t="73619" x="3776663" y="4219575"/>
          <p14:tracePt t="73636" x="3667125" y="4219575"/>
          <p14:tracePt t="73653" x="3605213" y="4238625"/>
          <p14:tracePt t="73669" x="3581400" y="4243388"/>
          <p14:tracePt t="73685" x="3538538" y="4281488"/>
          <p14:tracePt t="73702" x="3462338" y="4348163"/>
          <p14:tracePt t="73719" x="3400425" y="4429125"/>
          <p14:tracePt t="73736" x="3371850" y="4491038"/>
          <p14:tracePt t="73752" x="3352800" y="4514850"/>
          <p14:tracePt t="73804" x="3352800" y="4519613"/>
          <p14:tracePt t="73821" x="3357563" y="4519613"/>
          <p14:tracePt t="73839" x="3381375" y="4510088"/>
          <p14:tracePt t="73853" x="3419475" y="4481513"/>
          <p14:tracePt t="73869" x="3557588" y="4367213"/>
          <p14:tracePt t="73885" x="3786188" y="4090988"/>
          <p14:tracePt t="73904" x="4052888" y="3805238"/>
          <p14:tracePt t="73919" x="4319588" y="3586163"/>
          <p14:tracePt t="73935" x="4457700" y="3486150"/>
          <p14:tracePt t="73953" x="4548188" y="3409950"/>
          <p14:tracePt t="73969" x="4600575" y="3348038"/>
          <p14:tracePt t="73986" x="4629150" y="3271838"/>
          <p14:tracePt t="74003" x="4648200" y="3171825"/>
          <p14:tracePt t="74019" x="4686300" y="3009900"/>
          <p14:tracePt t="74035" x="4705350" y="2805113"/>
          <p14:tracePt t="74038" x="4724400" y="2705100"/>
          <p14:tracePt t="74053" x="4733925" y="2643188"/>
          <p14:tracePt t="74069" x="4733925" y="2552700"/>
          <p14:tracePt t="74086" x="4733925" y="2500313"/>
          <p14:tracePt t="74102" x="4710113" y="2433638"/>
          <p14:tracePt t="74119" x="4652963" y="2343150"/>
          <p14:tracePt t="74136" x="4619625" y="2257425"/>
          <p14:tracePt t="74152" x="4581525" y="2171700"/>
          <p14:tracePt t="74169" x="4562475" y="2133600"/>
          <p14:tracePt t="74186" x="4543425" y="2090738"/>
          <p14:tracePt t="74203" x="4505325" y="2028825"/>
          <p14:tracePt t="74219" x="4443413" y="1952625"/>
          <p14:tracePt t="74237" x="4300538" y="1819275"/>
          <p14:tracePt t="74253" x="4176713" y="1743075"/>
          <p14:tracePt t="74269" x="4010025" y="1666875"/>
          <p14:tracePt t="74286" x="3819525" y="1585913"/>
          <p14:tracePt t="74303" x="3667125" y="1528763"/>
          <p14:tracePt t="74319" x="3538538" y="1466850"/>
          <p14:tracePt t="74336" x="3414713" y="1414463"/>
          <p14:tracePt t="74352" x="3333750" y="1381125"/>
          <p14:tracePt t="74369" x="3243263" y="1343025"/>
          <p14:tracePt t="74386" x="3152775" y="1309688"/>
          <p14:tracePt t="74403" x="3024188" y="1290638"/>
          <p14:tracePt t="74420" x="2895600" y="1266825"/>
          <p14:tracePt t="74437" x="2671763" y="1257300"/>
          <p14:tracePt t="74453" x="2566988" y="1257300"/>
          <p14:tracePt t="74470" x="2538413" y="1257300"/>
          <p14:tracePt t="74486" x="2505075" y="1271588"/>
          <p14:tracePt t="74503" x="2471738" y="1300163"/>
          <p14:tracePt t="74519" x="2433638" y="1328738"/>
          <p14:tracePt t="74537" x="2390775" y="1390650"/>
          <p14:tracePt t="74553" x="2343150" y="1481138"/>
          <p14:tracePt t="74570" x="2262188" y="1666875"/>
          <p14:tracePt t="74586" x="2176463" y="1871663"/>
          <p14:tracePt t="74602" x="2090738" y="2043113"/>
          <p14:tracePt t="74619" x="2009775" y="2205038"/>
          <p14:tracePt t="74637" x="1962150" y="2338388"/>
          <p14:tracePt t="74654" x="1914525" y="2576513"/>
          <p14:tracePt t="74669" x="1914525" y="2757488"/>
          <p14:tracePt t="74686" x="1914525" y="2952750"/>
          <p14:tracePt t="74703" x="1914525" y="3100388"/>
          <p14:tracePt t="74720" x="1914525" y="3214688"/>
          <p14:tracePt t="74737" x="1914525" y="3309938"/>
          <p14:tracePt t="74753" x="1919288" y="3386138"/>
          <p14:tracePt t="74770" x="1957388" y="3467100"/>
          <p14:tracePt t="74787" x="2000250" y="3548063"/>
          <p14:tracePt t="74803" x="2062163" y="3629025"/>
          <p14:tracePt t="74820" x="2133600" y="3724275"/>
          <p14:tracePt t="74837" x="2243138" y="3843338"/>
          <p14:tracePt t="74853" x="2314575" y="3900488"/>
          <p14:tracePt t="74870" x="2390775" y="3971925"/>
          <p14:tracePt t="74886" x="2457450" y="4024313"/>
          <p14:tracePt t="74903" x="2538413" y="4062413"/>
          <p14:tracePt t="74921" x="2624138" y="4105275"/>
          <p14:tracePt t="74937" x="2709863" y="4143375"/>
          <p14:tracePt t="74953" x="2781300" y="4171950"/>
          <p14:tracePt t="74970" x="2852738" y="4205288"/>
          <p14:tracePt t="74987" x="2905125" y="4210050"/>
          <p14:tracePt t="75003" x="2943225" y="4210050"/>
          <p14:tracePt t="75021" x="3005138" y="4210050"/>
          <p14:tracePt t="75037" x="3028950" y="4210050"/>
          <p14:tracePt t="75054" x="3157538" y="4210050"/>
          <p14:tracePt t="75071" x="3271838" y="4210050"/>
          <p14:tracePt t="75087" x="3395663" y="4210050"/>
          <p14:tracePt t="75103" x="3524250" y="4210050"/>
          <p14:tracePt t="75121" x="3657600" y="4210050"/>
          <p14:tracePt t="75137" x="3838575" y="4210050"/>
          <p14:tracePt t="75153" x="4110038" y="4210050"/>
          <p14:tracePt t="75170" x="4371975" y="4229100"/>
          <p14:tracePt t="75187" x="4633913" y="4257675"/>
          <p14:tracePt t="75203" x="4752975" y="4257675"/>
          <p14:tracePt t="75220" x="4843463" y="4257675"/>
          <p14:tracePt t="75237" x="4876800" y="4252913"/>
          <p14:tracePt t="75253" x="4943475" y="4224338"/>
          <p14:tracePt t="75270" x="5100638" y="4148138"/>
          <p14:tracePt t="75287" x="5300663" y="4081463"/>
          <p14:tracePt t="75303" x="5453063" y="4043363"/>
          <p14:tracePt t="75320" x="5534025" y="4005263"/>
          <p14:tracePt t="75337" x="5562600" y="3976688"/>
          <p14:tracePt t="75353" x="5591175" y="3938588"/>
          <p14:tracePt t="75370" x="5614988" y="3886200"/>
          <p14:tracePt t="75387" x="5643563" y="3805238"/>
          <p14:tracePt t="75404" x="5662613" y="3738563"/>
          <p14:tracePt t="75405" x="5672138" y="3700463"/>
          <p14:tracePt t="75420" x="5672138" y="3609975"/>
          <p14:tracePt t="75437" x="5629275" y="3476625"/>
          <p14:tracePt t="75453" x="5472113" y="3276600"/>
          <p14:tracePt t="75470" x="5224463" y="3048000"/>
          <p14:tracePt t="75488" x="4895850" y="2833688"/>
          <p14:tracePt t="75504" x="4667250" y="2714625"/>
          <p14:tracePt t="75520" x="4562475" y="2671763"/>
          <p14:tracePt t="75538" x="4510088" y="2662238"/>
          <p14:tracePt t="75554" x="4481513" y="2662238"/>
          <p14:tracePt t="75571" x="4391025" y="2662238"/>
          <p14:tracePt t="75588" x="4200525" y="2738438"/>
          <p14:tracePt t="75604" x="3914775" y="2867025"/>
          <p14:tracePt t="75621" x="3467100" y="3157538"/>
          <p14:tracePt t="75637" x="3252788" y="3324225"/>
          <p14:tracePt t="75654" x="3167063" y="3429000"/>
          <p14:tracePt t="75671" x="3114675" y="3509963"/>
          <p14:tracePt t="75687" x="3086100" y="3552825"/>
          <p14:tracePt t="75703" x="3081338" y="3576638"/>
          <p14:tracePt t="75721" x="3071813" y="3595688"/>
          <p14:tracePt t="75737" x="3067050" y="3605213"/>
          <p14:tracePt t="75754" x="3067050" y="3614738"/>
          <p14:tracePt t="75770" x="3067050" y="3633788"/>
          <p14:tracePt t="75787" x="3067050" y="3643313"/>
          <p14:tracePt t="75869" x="3076575" y="3614738"/>
          <p14:tracePt t="75878" x="3090863" y="3595688"/>
          <p14:tracePt t="75887" x="3100388" y="3567113"/>
          <p14:tracePt t="75904" x="3124200" y="3533775"/>
          <p14:tracePt t="75921" x="3152775" y="3471863"/>
          <p14:tracePt t="75938" x="3205163" y="3390900"/>
          <p14:tracePt t="75956" x="3233738" y="3314700"/>
          <p14:tracePt t="75971" x="3271838" y="3214688"/>
          <p14:tracePt t="75987" x="3281363" y="3167063"/>
          <p14:tracePt t="76004" x="3281363" y="3148013"/>
          <p14:tracePt t="76021" x="3281363" y="3095625"/>
          <p14:tracePt t="76038" x="3248025" y="3014663"/>
          <p14:tracePt t="76054" x="3195638" y="2909888"/>
          <p14:tracePt t="76070" x="3152775" y="2828925"/>
          <p14:tracePt t="76087" x="3133725" y="2747963"/>
          <p14:tracePt t="76104" x="3105150" y="2647950"/>
          <p14:tracePt t="76121" x="3048000" y="2447925"/>
          <p14:tracePt t="76138" x="2990850" y="2205038"/>
          <p14:tracePt t="76155" x="2962275" y="1995488"/>
          <p14:tracePt t="76171" x="2943225" y="1847850"/>
          <p14:tracePt t="76173" x="2943225" y="1771650"/>
          <p14:tracePt t="76188" x="2943225" y="1733550"/>
          <p14:tracePt t="76204" x="2943225" y="1681163"/>
          <p14:tracePt t="76221" x="2943225" y="1666875"/>
          <p14:tracePt t="76269" x="2957513" y="1671638"/>
          <p14:tracePt t="76277" x="2967038" y="1700213"/>
          <p14:tracePt t="76287" x="2981325" y="1733550"/>
          <p14:tracePt t="76305" x="3038475" y="1800225"/>
          <p14:tracePt t="76321" x="3100388" y="1881188"/>
          <p14:tracePt t="76338" x="3200400" y="2005013"/>
          <p14:tracePt t="76354" x="3352800" y="2128838"/>
          <p14:tracePt t="76371" x="3529013" y="2281238"/>
          <p14:tracePt t="76389" x="3810000" y="2447925"/>
          <p14:tracePt t="76404" x="3881438" y="2486025"/>
          <p14:tracePt t="76421" x="4095750" y="2552700"/>
          <p14:tracePt t="76437" x="4195763" y="2552700"/>
          <p14:tracePt t="76454" x="4281488" y="2547938"/>
          <p14:tracePt t="76471" x="4343400" y="2514600"/>
          <p14:tracePt t="76488" x="4400550" y="2476500"/>
          <p14:tracePt t="76505" x="4443413" y="2424113"/>
          <p14:tracePt t="76522" x="4486275" y="2386013"/>
          <p14:tracePt t="76538" x="4552950" y="2324100"/>
          <p14:tracePt t="76554" x="4605338" y="2281238"/>
          <p14:tracePt t="76572" x="4657725" y="2247900"/>
          <p14:tracePt t="76589" x="4700588" y="2224088"/>
          <p14:tracePt t="76605" x="4757738" y="2205038"/>
          <p14:tracePt t="76622" x="4824413" y="2185988"/>
          <p14:tracePt t="76637" x="4914900" y="2176463"/>
          <p14:tracePt t="76654" x="5010150" y="2166938"/>
          <p14:tracePt t="76672" x="5129213" y="2166938"/>
          <p14:tracePt t="76688" x="5253038" y="2166938"/>
          <p14:tracePt t="76705" x="5381625" y="2181225"/>
          <p14:tracePt t="76722" x="5510213" y="2190750"/>
          <p14:tracePt t="76738" x="5605463" y="2228850"/>
          <p14:tracePt t="76754" x="5672138" y="2247900"/>
          <p14:tracePt t="76773" x="5724525" y="2266950"/>
          <p14:tracePt t="76789" x="5748338" y="2281238"/>
          <p14:tracePt t="76805" x="5762625" y="2286000"/>
          <p14:tracePt t="76821" x="5767388" y="2286000"/>
          <p14:tracePt t="76838" x="5781675" y="2295525"/>
          <p14:tracePt t="76855" x="5786438" y="2305050"/>
          <p14:tracePt t="76871" x="5800725" y="2319338"/>
          <p14:tracePt t="76888" x="5819775" y="2366963"/>
          <p14:tracePt t="76905" x="5862638" y="2447925"/>
          <p14:tracePt t="76922" x="5905500" y="2552700"/>
          <p14:tracePt t="76938" x="5943600" y="2747963"/>
          <p14:tracePt t="76955" x="6000750" y="3000375"/>
          <p14:tracePt t="76972" x="6048375" y="3252788"/>
          <p14:tracePt t="76973" x="6062663" y="3362325"/>
          <p14:tracePt t="76989" x="6072188" y="3448050"/>
          <p14:tracePt t="77005" x="6091238" y="3576638"/>
          <p14:tracePt t="77022" x="6100763" y="3619500"/>
          <p14:tracePt t="77038" x="6100763" y="3624263"/>
          <p14:tracePt t="77055" x="6100763" y="3643313"/>
          <p14:tracePt t="77071" x="6110288" y="3695700"/>
          <p14:tracePt t="77088" x="6119813" y="3771900"/>
          <p14:tracePt t="77106" x="6129338" y="3838575"/>
          <p14:tracePt t="77122" x="6134100" y="3886200"/>
          <p14:tracePt t="77139" x="6134100" y="3895725"/>
          <p14:tracePt t="77181" x="6134100" y="3890963"/>
          <p14:tracePt t="77191" x="6143625" y="3876675"/>
          <p14:tracePt t="77205" x="6143625" y="3857625"/>
          <p14:tracePt t="77222" x="6143625" y="3838575"/>
          <p14:tracePt t="77239" x="6143625" y="3810000"/>
          <p14:tracePt t="77255" x="6115050" y="3771900"/>
          <p14:tracePt t="77272" x="6067425" y="3705225"/>
          <p14:tracePt t="77289" x="6015038" y="3643313"/>
          <p14:tracePt t="77305" x="5976938" y="3571875"/>
          <p14:tracePt t="77322" x="5953125" y="3533775"/>
          <p14:tracePt t="77339" x="5953125" y="3519488"/>
          <p14:tracePt t="77355" x="5943600" y="3505200"/>
          <p14:tracePt t="77373" x="5934075" y="3495675"/>
          <p14:tracePt t="77388" x="5848350" y="3424238"/>
          <p14:tracePt t="77405" x="5695950" y="3338513"/>
          <p14:tracePt t="77422" x="5529263" y="3262313"/>
          <p14:tracePt t="77438" x="5429250" y="3224213"/>
          <p14:tracePt t="77455" x="5381625" y="3195638"/>
          <p14:tracePt t="77472" x="5362575" y="3190875"/>
          <p14:tracePt t="77489" x="5348288" y="3190875"/>
          <p14:tracePt t="77506" x="5338763" y="3190875"/>
          <p14:tracePt t="77522" x="5310188" y="3190875"/>
          <p14:tracePt t="77539" x="5272088" y="3190875"/>
          <p14:tracePt t="77556" x="5233988" y="3195638"/>
          <p14:tracePt t="77572" x="5191125" y="3200400"/>
          <p14:tracePt t="77589" x="5119688" y="3228975"/>
          <p14:tracePt t="77606" x="5095875" y="3238500"/>
          <p14:tracePt t="77622" x="5072063" y="3262313"/>
          <p14:tracePt t="77639" x="5062538" y="3286125"/>
          <p14:tracePt t="77656" x="5062538" y="3343275"/>
          <p14:tracePt t="77673" x="5062538" y="3409950"/>
          <p14:tracePt t="77689" x="5062538" y="3471863"/>
          <p14:tracePt t="77706" x="5062538" y="3538538"/>
          <p14:tracePt t="77722" x="5062538" y="3586163"/>
          <p14:tracePt t="77739" x="5095875" y="3633788"/>
          <p14:tracePt t="77756" x="5148263" y="3676650"/>
          <p14:tracePt t="77773" x="5253038" y="3705225"/>
          <p14:tracePt t="77789" x="5343525" y="3705225"/>
          <p14:tracePt t="77806" x="5443538" y="3705225"/>
          <p14:tracePt t="77822" x="5529263" y="3700463"/>
          <p14:tracePt t="77839" x="5614988" y="3643313"/>
          <p14:tracePt t="77856" x="5672138" y="3576638"/>
          <p14:tracePt t="77872" x="5705475" y="3424238"/>
          <p14:tracePt t="77889" x="5715000" y="3295650"/>
          <p14:tracePt t="77906" x="5715000" y="3200400"/>
          <p14:tracePt t="77922" x="5629275" y="3105150"/>
          <p14:tracePt t="77939" x="5529263" y="3048000"/>
          <p14:tracePt t="77957" x="5443538" y="3033713"/>
          <p14:tracePt t="77973" x="5429250" y="3033713"/>
          <p14:tracePt t="77989" x="5410200" y="3038475"/>
          <p14:tracePt t="78006" x="5391150" y="3057525"/>
          <p14:tracePt t="78022" x="5372100" y="3071813"/>
          <p14:tracePt t="78039" x="5353050" y="3086100"/>
          <p14:tracePt t="78056" x="5329238" y="3119438"/>
          <p14:tracePt t="78072" x="5305425" y="3167063"/>
          <p14:tracePt t="78089" x="5276850" y="3243263"/>
          <p14:tracePt t="78107" x="5267325" y="3333750"/>
          <p14:tracePt t="78122" x="5267325" y="3419475"/>
          <p14:tracePt t="78139" x="5267325" y="3495675"/>
          <p14:tracePt t="78156" x="5272088" y="3576638"/>
          <p14:tracePt t="78172" x="5295900" y="3638550"/>
          <p14:tracePt t="78189" x="5343525" y="3681413"/>
          <p14:tracePt t="78206" x="5386388" y="3700463"/>
          <p14:tracePt t="78223" x="5434013" y="3705225"/>
          <p14:tracePt t="78239" x="5491163" y="3705225"/>
          <p14:tracePt t="78256" x="5548313" y="3676650"/>
          <p14:tracePt t="78273" x="5614988" y="3609975"/>
          <p14:tracePt t="78290" x="5657850" y="3548063"/>
          <p14:tracePt t="78306" x="5700713" y="3467100"/>
          <p14:tracePt t="78323" x="5729288" y="3381375"/>
          <p14:tracePt t="78340" x="5729288" y="3295650"/>
          <p14:tracePt t="78342" x="5729288" y="3257550"/>
          <p14:tracePt t="78357" x="5695950" y="3195638"/>
          <p14:tracePt t="78372" x="5595938" y="3133725"/>
          <p14:tracePt t="78389" x="5486400" y="3100388"/>
          <p14:tracePt t="78406" x="5348288" y="3090863"/>
          <p14:tracePt t="78422" x="5253038" y="3090863"/>
          <p14:tracePt t="78439" x="5186363" y="3105150"/>
          <p14:tracePt t="78456" x="5124450" y="3152775"/>
          <p14:tracePt t="78473" x="5072063" y="3205163"/>
          <p14:tracePt t="78490" x="5038725" y="3267075"/>
          <p14:tracePt t="78506" x="5010150" y="3348038"/>
          <p14:tracePt t="78523" x="5010150" y="3424238"/>
          <p14:tracePt t="78540" x="5024438" y="3490913"/>
          <p14:tracePt t="78557" x="5138738" y="3614738"/>
          <p14:tracePt t="78573" x="5224463" y="3671888"/>
          <p14:tracePt t="78589" x="5329238" y="3714750"/>
          <p14:tracePt t="78606" x="5448300" y="3743325"/>
          <p14:tracePt t="78623" x="5576888" y="3757613"/>
          <p14:tracePt t="78640" x="5700713" y="3757613"/>
          <p14:tracePt t="78656" x="5838825" y="3757613"/>
          <p14:tracePt t="78673" x="6015038" y="3705225"/>
          <p14:tracePt t="78690" x="6191250" y="3614738"/>
          <p14:tracePt t="78707" x="6338888" y="3433763"/>
          <p14:tracePt t="78723" x="6381750" y="3357563"/>
          <p14:tracePt t="78740" x="6381750" y="3314700"/>
          <p14:tracePt t="78757" x="6357938" y="3286125"/>
          <p14:tracePt t="78773" x="6267450" y="3252788"/>
          <p14:tracePt t="78790" x="6124575" y="3228975"/>
          <p14:tracePt t="78806" x="5700713" y="3176588"/>
          <p14:tracePt t="78823" x="5181600" y="3176588"/>
          <p14:tracePt t="78840" x="4891088" y="3186113"/>
          <p14:tracePt t="78857" x="4729163" y="3252788"/>
          <p14:tracePt t="78873" x="4652963" y="3305175"/>
          <p14:tracePt t="78890" x="4633913" y="3348038"/>
          <p14:tracePt t="78907" x="4633913" y="3400425"/>
          <p14:tracePt t="78923" x="4648200" y="3481388"/>
          <p14:tracePt t="78924" x="4667250" y="3509963"/>
          <p14:tracePt t="78940" x="4695825" y="3543300"/>
          <p14:tracePt t="78957" x="4743450" y="3609975"/>
          <p14:tracePt t="78973" x="4781550" y="3671888"/>
          <p14:tracePt t="78990" x="4852988" y="3743325"/>
          <p14:tracePt t="79007" x="4953000" y="3814763"/>
          <p14:tracePt t="79023" x="5086350" y="3895725"/>
          <p14:tracePt t="79040" x="5214938" y="3938588"/>
          <p14:tracePt t="79056" x="5324475" y="3948113"/>
          <p14:tracePt t="79073" x="5405438" y="3948113"/>
          <p14:tracePt t="79091" x="5443538" y="3881438"/>
          <p14:tracePt t="79107" x="5476875" y="3757613"/>
          <p14:tracePt t="79123" x="5491163" y="3576638"/>
          <p14:tracePt t="79125" x="5491163" y="3514725"/>
          <p14:tracePt t="79141" x="5491163" y="3438525"/>
          <p14:tracePt t="79156" x="5472113" y="3419475"/>
          <p14:tracePt t="79173" x="5467350" y="3419475"/>
          <p14:tracePt t="79191" x="5462588" y="3419475"/>
          <p14:tracePt t="79207" x="5457825" y="3419475"/>
          <p14:tracePt t="79223" x="5448300" y="3419475"/>
          <p14:tracePt t="79269" x="5448300" y="3424238"/>
          <p14:tracePt t="79933" x="5457825" y="3424238"/>
          <p14:tracePt t="79941" x="5472113" y="3424238"/>
          <p14:tracePt t="79957" x="5500688" y="3424238"/>
          <p14:tracePt t="79974" x="5538788" y="3424238"/>
          <p14:tracePt t="79990" x="5586413" y="3424238"/>
          <p14:tracePt t="80007" x="5643563" y="3424238"/>
          <p14:tracePt t="80024" x="5700713" y="3424238"/>
          <p14:tracePt t="80041" x="5776913" y="3424238"/>
          <p14:tracePt t="80058" x="5843588" y="3443288"/>
          <p14:tracePt t="80074" x="5915025" y="3457575"/>
          <p14:tracePt t="80091" x="5934075" y="3462338"/>
          <p14:tracePt t="80108" x="5943600" y="3471863"/>
          <p14:tracePt t="80124" x="5957888" y="3471863"/>
          <p14:tracePt t="80141" x="5981700" y="3471863"/>
          <p14:tracePt t="80157" x="6019800" y="3471863"/>
          <p14:tracePt t="80174" x="6081713" y="3443288"/>
          <p14:tracePt t="80190" x="6115050" y="3438525"/>
          <p14:tracePt t="80207" x="6119813" y="3433763"/>
          <p14:tracePt t="80469" x="6119813" y="3429000"/>
          <p14:tracePt t="80477" x="6119813" y="3400425"/>
          <p14:tracePt t="80485" x="6096000" y="3371850"/>
          <p14:tracePt t="80509" x="6029325" y="3348038"/>
          <p14:tracePt t="80524" x="6024563" y="3338513"/>
          <p14:tracePt t="80541" x="5986463" y="3338513"/>
          <p14:tracePt t="80558" x="5981700" y="3338513"/>
          <p14:tracePt t="80574" x="5962650" y="3367088"/>
          <p14:tracePt t="80591" x="5934075" y="3452813"/>
          <p14:tracePt t="80608" x="5872163" y="3543300"/>
          <p14:tracePt t="80625" x="5829300" y="3624263"/>
          <p14:tracePt t="80641" x="5810250" y="3695700"/>
          <p14:tracePt t="80658" x="5791200" y="3762375"/>
          <p14:tracePt t="80674" x="5791200" y="3800475"/>
          <p14:tracePt t="80691" x="5786438" y="3838575"/>
          <p14:tracePt t="80708" x="5786438" y="3852863"/>
          <p14:tracePt t="80742" x="5781675" y="3852863"/>
          <p14:tracePt t="80758" x="5767388" y="3852863"/>
          <p14:tracePt t="80775" x="5719763" y="3724275"/>
          <p14:tracePt t="80792" x="5643563" y="3467100"/>
          <p14:tracePt t="80808" x="5572125" y="3195638"/>
          <p14:tracePt t="80824" x="5557838" y="3124200"/>
          <p14:tracePt t="80841" x="5567363" y="3100388"/>
          <p14:tracePt t="80859" x="5591175" y="3067050"/>
          <p14:tracePt t="80875" x="5643563" y="3038475"/>
          <p14:tracePt t="80891" x="5748338" y="2995613"/>
          <p14:tracePt t="80909" x="5891213" y="2933700"/>
          <p14:tracePt t="80924" x="6105525" y="2871788"/>
          <p14:tracePt t="80941" x="6167438" y="2857500"/>
          <p14:tracePt t="80958" x="6176963" y="2857500"/>
          <p14:tracePt t="80974" x="6176963" y="2876550"/>
          <p14:tracePt t="80992" x="6176963" y="2952750"/>
          <p14:tracePt t="81008" x="6176963" y="3081338"/>
          <p14:tracePt t="81025" x="6176963" y="3214688"/>
          <p14:tracePt t="81042" x="6176963" y="3348038"/>
          <p14:tracePt t="81058" x="6196013" y="3457575"/>
          <p14:tracePt t="81075" x="6243638" y="3543300"/>
          <p14:tracePt t="81093" x="6296025" y="3609975"/>
          <p14:tracePt t="81109" x="6319838" y="3609975"/>
          <p14:tracePt t="81125" x="6338888" y="3614738"/>
          <p14:tracePt t="81142" x="6348413" y="3605213"/>
          <p14:tracePt t="81158" x="6372225" y="3514725"/>
          <p14:tracePt t="81175" x="6372225" y="3400425"/>
          <p14:tracePt t="81192" x="6372225" y="3300413"/>
          <p14:tracePt t="81208" x="6353175" y="3219450"/>
          <p14:tracePt t="81225" x="6305550" y="3138488"/>
          <p14:tracePt t="81242" x="6243638" y="3052763"/>
          <p14:tracePt t="81258" x="6181725" y="2995613"/>
          <p14:tracePt t="81275" x="6105525" y="2952750"/>
          <p14:tracePt t="81293" x="6015038" y="2919413"/>
          <p14:tracePt t="81308" x="5976938" y="2919413"/>
          <p14:tracePt t="81325" x="5924550" y="2919413"/>
          <p14:tracePt t="81342" x="5862638" y="2938463"/>
          <p14:tracePt t="81359" x="5767388" y="2976563"/>
          <p14:tracePt t="81375" x="5691188" y="3009900"/>
          <p14:tracePt t="81391" x="5619750" y="3048000"/>
          <p14:tracePt t="81409" x="5567363" y="3090863"/>
          <p14:tracePt t="81425" x="5519738" y="3138488"/>
          <p14:tracePt t="81442" x="5500688" y="3190875"/>
          <p14:tracePt t="81459" x="5481638" y="3271838"/>
          <p14:tracePt t="81477" x="5462588" y="3386138"/>
          <p14:tracePt t="81493" x="5453063" y="3471863"/>
          <p14:tracePt t="81509" x="5453063" y="3552825"/>
          <p14:tracePt t="81525" x="5453063" y="3619500"/>
          <p14:tracePt t="81542" x="5453063" y="3657600"/>
          <p14:tracePt t="81558" x="5462588" y="3700463"/>
          <p14:tracePt t="81575" x="5476875" y="3738563"/>
          <p14:tracePt t="81592" x="5495925" y="3762375"/>
          <p14:tracePt t="81608" x="5510213" y="3776663"/>
          <p14:tracePt t="81625" x="5524500" y="3795713"/>
          <p14:tracePt t="81643" x="5543550" y="3805238"/>
          <p14:tracePt t="81659" x="5567363" y="3814763"/>
          <p14:tracePt t="81676" x="5600700" y="3829050"/>
          <p14:tracePt t="81693" x="5681663" y="3857625"/>
          <p14:tracePt t="81709" x="5748338" y="3867150"/>
          <p14:tracePt t="81725" x="5810250" y="3867150"/>
          <p14:tracePt t="81742" x="5857875" y="3814763"/>
          <p14:tracePt t="81759" x="5929313" y="3638550"/>
          <p14:tracePt t="81775" x="5986463" y="3457575"/>
          <p14:tracePt t="81793" x="6019800" y="3362325"/>
          <p14:tracePt t="81809" x="6053138" y="3319463"/>
          <p14:tracePt t="81825" x="6067425" y="3286125"/>
          <p14:tracePt t="81842" x="6091238" y="3252788"/>
          <p14:tracePt t="81859" x="6143625" y="3195638"/>
          <p14:tracePt t="81877" x="6243638" y="3071813"/>
          <p14:tracePt t="81892" x="6305550" y="3014663"/>
          <p14:tracePt t="81909" x="6515100" y="2867025"/>
          <p14:tracePt t="81926" x="6648450" y="2814638"/>
          <p14:tracePt t="81942" x="6800850" y="2767013"/>
          <p14:tracePt t="81959" x="6938963" y="2728913"/>
          <p14:tracePt t="81976" x="7062788" y="2719388"/>
          <p14:tracePt t="81992" x="7162800" y="2719388"/>
          <p14:tracePt t="82009" x="7253288" y="2733675"/>
          <p14:tracePt t="82026" x="7348538" y="2776538"/>
          <p14:tracePt t="82042" x="7429500" y="2819400"/>
          <p14:tracePt t="82060" x="7496175" y="2857500"/>
          <p14:tracePt t="82076" x="7572375" y="2914650"/>
          <p14:tracePt t="82092" x="7715250" y="3000375"/>
          <p14:tracePt t="82109" x="7820025" y="3067050"/>
          <p14:tracePt t="82126" x="7915275" y="3119438"/>
          <p14:tracePt t="82142" x="7958138" y="3133725"/>
          <p14:tracePt t="82159" x="7981950" y="3143250"/>
          <p14:tracePt t="82230" x="7981950" y="3148013"/>
          <p14:tracePt t="82285" x="7991475" y="3152775"/>
          <p14:tracePt t="82294" x="7991475" y="3162300"/>
          <p14:tracePt t="82301" x="8005763" y="3171825"/>
          <p14:tracePt t="82309" x="8020050" y="3190875"/>
          <p14:tracePt t="82326" x="8077200" y="3228975"/>
          <p14:tracePt t="82342" x="8143875" y="3262313"/>
          <p14:tracePt t="82359" x="8186738" y="3290888"/>
          <p14:tracePt t="82377" x="8201025" y="3295650"/>
          <p14:tracePt t="82393" x="8201025" y="3300413"/>
          <p14:tracePt t="82429" x="8205788" y="3300413"/>
          <p14:tracePt t="82443" x="8215313" y="3290888"/>
          <p14:tracePt t="82460" x="8229600" y="3238500"/>
          <p14:tracePt t="82476" x="8262938" y="3119438"/>
          <p14:tracePt t="82493" x="8281988" y="3038475"/>
          <p14:tracePt t="82509" x="8301038" y="2986088"/>
          <p14:tracePt t="82526" x="8305800" y="2952750"/>
          <p14:tracePt t="82543" x="8310563" y="2938463"/>
          <p14:tracePt t="82560" x="8329613" y="2924175"/>
          <p14:tracePt t="82577" x="8353425" y="2919413"/>
          <p14:tracePt t="82593" x="8362950" y="2947988"/>
          <p14:tracePt t="82925" x="8362950" y="2962275"/>
          <p14:tracePt t="82933" x="8382000" y="2976563"/>
          <p14:tracePt t="82943" x="8401050" y="3000375"/>
          <p14:tracePt t="82960" x="8424863" y="3048000"/>
          <p14:tracePt t="82977" x="8443913" y="3086100"/>
          <p14:tracePt t="82993" x="8443913" y="3109913"/>
          <p14:tracePt t="83010" x="8434388" y="3128963"/>
          <p14:tracePt t="83027" x="8415338" y="3152775"/>
          <p14:tracePt t="83043" x="8401050" y="3171825"/>
          <p14:tracePt t="83061" x="8396288" y="3190875"/>
          <p14:tracePt t="83076" x="8396288" y="3219450"/>
          <p14:tracePt t="83093" x="8396288" y="3238500"/>
          <p14:tracePt t="83110" x="8396288" y="3276600"/>
          <p14:tracePt t="83126" x="8386763" y="3343275"/>
          <p14:tracePt t="83143" x="8377238" y="3448050"/>
          <p14:tracePt t="83160" x="8334375" y="3581400"/>
          <p14:tracePt t="83177" x="8267700" y="3743325"/>
          <p14:tracePt t="83193" x="8220075" y="3843338"/>
          <p14:tracePt t="83210" x="8177213" y="3905250"/>
          <p14:tracePt t="83227" x="8129588" y="3962400"/>
          <p14:tracePt t="83243" x="8048625" y="4024313"/>
          <p14:tracePt t="83261" x="7896225" y="4071938"/>
          <p14:tracePt t="83277" x="7791450" y="4095750"/>
          <p14:tracePt t="83293" x="7691438" y="4095750"/>
          <p14:tracePt t="83310" x="7586663" y="4067175"/>
          <p14:tracePt t="83327" x="7519988" y="3976688"/>
          <p14:tracePt t="83343" x="7486650" y="3886200"/>
          <p14:tracePt t="83360" x="7477125" y="3700463"/>
          <p14:tracePt t="83377" x="7477125" y="3543300"/>
          <p14:tracePt t="83394" x="7481888" y="3419475"/>
          <p14:tracePt t="83410" x="7519988" y="3338513"/>
          <p14:tracePt t="83427" x="7562850" y="3305175"/>
          <p14:tracePt t="83443" x="7610475" y="3305175"/>
          <p14:tracePt t="83461" x="7700963" y="3305175"/>
          <p14:tracePt t="83477" x="7777163" y="3305175"/>
          <p14:tracePt t="83493" x="7829550" y="3319463"/>
          <p14:tracePt t="83510" x="7867650" y="3333750"/>
          <p14:tracePt t="83527" x="7872413" y="3338513"/>
          <p14:tracePt t="83543" x="7872413" y="3343275"/>
          <p14:tracePt t="83560" x="7877175" y="3343275"/>
          <p14:tracePt t="83594" x="7877175" y="3357563"/>
          <p14:tracePt t="83611" x="7877175" y="3362325"/>
          <p14:tracePt t="83627" x="7872413" y="3381375"/>
          <p14:tracePt t="83644" x="7867650" y="3400425"/>
          <p14:tracePt t="83661" x="7862888" y="3419475"/>
          <p14:tracePt t="87079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813D42-8015-46F3-8662-59B1F136C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127291"/>
            <a:ext cx="8424000" cy="387914"/>
          </a:xfrm>
        </p:spPr>
        <p:txBody>
          <a:bodyPr/>
          <a:lstStyle/>
          <a:p>
            <a:r>
              <a:rPr lang="en-AU" dirty="0"/>
              <a:t>Compute fusion homomorphically with </a:t>
            </a:r>
            <a:r>
              <a:rPr lang="en-AU" dirty="0" err="1"/>
              <a:t>Paillier</a:t>
            </a:r>
            <a:r>
              <a:rPr lang="en-AU" dirty="0"/>
              <a:t> encryption scheme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BDD1E4-B6B2-42E4-AD0D-4A2682A2D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Encrypted Fast Covariance Intersection</a:t>
            </a:r>
            <a:r>
              <a:rPr lang="en-US"/>
              <a:t> | Marko Ristic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2AC7D-DC3A-428A-814B-A418D6A74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B45AF8-6A84-44D7-981F-4D316C46E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Encryption Fast Covariance Intersection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9E2669D-DDC7-408D-982D-981385FC7A78}"/>
              </a:ext>
            </a:extLst>
          </p:cNvPr>
          <p:cNvGrpSpPr/>
          <p:nvPr/>
        </p:nvGrpSpPr>
        <p:grpSpPr>
          <a:xfrm>
            <a:off x="4076716" y="1767293"/>
            <a:ext cx="990566" cy="884328"/>
            <a:chOff x="4081251" y="1617582"/>
            <a:chExt cx="990566" cy="884328"/>
          </a:xfrm>
        </p:grpSpPr>
        <p:sp>
          <p:nvSpPr>
            <p:cNvPr id="42" name="Cloud 41">
              <a:extLst>
                <a:ext uri="{FF2B5EF4-FFF2-40B4-BE49-F238E27FC236}">
                  <a16:creationId xmlns:a16="http://schemas.microsoft.com/office/drawing/2014/main" id="{172AAAF3-C28B-4253-8F41-C63AEE3EEB92}"/>
                </a:ext>
              </a:extLst>
            </p:cNvPr>
            <p:cNvSpPr/>
            <p:nvPr/>
          </p:nvSpPr>
          <p:spPr>
            <a:xfrm>
              <a:off x="4081251" y="1617582"/>
              <a:ext cx="990566" cy="884328"/>
            </a:xfrm>
            <a:prstGeom prst="cloud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B0B7A17-A7E7-49D1-8EF1-23903AFF4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6642" y="1869775"/>
              <a:ext cx="359784" cy="379945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9961C33F-D1E2-4C21-B85D-453C128531C9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85419" y="1917004"/>
            <a:ext cx="347782" cy="584906"/>
          </a:xfrm>
          <a:prstGeom prst="rect">
            <a:avLst/>
          </a:prstGeom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5381C93-BD8F-4FF4-B776-4ECEDDA44F88}"/>
              </a:ext>
            </a:extLst>
          </p:cNvPr>
          <p:cNvGrpSpPr/>
          <p:nvPr/>
        </p:nvGrpSpPr>
        <p:grpSpPr>
          <a:xfrm>
            <a:off x="7112721" y="3223819"/>
            <a:ext cx="1293178" cy="1348985"/>
            <a:chOff x="7112721" y="3223819"/>
            <a:chExt cx="1293178" cy="1348985"/>
          </a:xfrm>
        </p:grpSpPr>
        <p:pic>
          <p:nvPicPr>
            <p:cNvPr id="112" name="Picture 111" descr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Mean of a random variable / vector&#10;\newcommand{\mean}[1]{\ensuremath{\hat{#1}}}&#10;&#10;\begin{document}&#10;&#10;\begin{gather*}&#10;\mean{\vec{x}} =\mat{P}\sum_{i=1}^{m}\omega_i \mat{P}_i^{-1} \mean{\vec{x}}_i\end{gather*}&#10;&#10;\end{document}" title="IguanaTex Bitmap Display">
              <a:extLst>
                <a:ext uri="{FF2B5EF4-FFF2-40B4-BE49-F238E27FC236}">
                  <a16:creationId xmlns:a16="http://schemas.microsoft.com/office/drawing/2014/main" id="{FC5F7501-ECAE-4F42-99DE-CB314A68F373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2721" y="3223819"/>
              <a:ext cx="1153058" cy="390068"/>
            </a:xfrm>
            <a:prstGeom prst="rect">
              <a:avLst/>
            </a:prstGeom>
          </p:spPr>
        </p:pic>
        <p:pic>
          <p:nvPicPr>
            <p:cNvPr id="116" name="Picture 115" descr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\begin{document}&#10;&#10;\begin{gather*}&#10;\mat{P}=\left(\sum_{i=1}^{m}\omega_i \mat{P}_i^{-1}\right)^{-1}&#10;\end{gather*}&#10;&#10;\end{document}" title="IguanaTex Bitmap Display">
              <a:extLst>
                <a:ext uri="{FF2B5EF4-FFF2-40B4-BE49-F238E27FC236}">
                  <a16:creationId xmlns:a16="http://schemas.microsoft.com/office/drawing/2014/main" id="{213BB1E1-3B22-4EC4-8DD7-F318657A6813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2721" y="3685592"/>
              <a:ext cx="1293178" cy="459759"/>
            </a:xfrm>
            <a:prstGeom prst="rect">
              <a:avLst/>
            </a:prstGeom>
          </p:spPr>
        </p:pic>
        <p:pic>
          <p:nvPicPr>
            <p:cNvPr id="120" name="Picture 119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omega_i = \frac{1 / \text{tr}(\mat{P}_i)}{\sum_{i=1}^m 1/\text{tr}(\mat{P}_i)}&#10;\end{equation*}&#10;\end{document}" title="IguanaTex Bitmap Display">
              <a:extLst>
                <a:ext uri="{FF2B5EF4-FFF2-40B4-BE49-F238E27FC236}">
                  <a16:creationId xmlns:a16="http://schemas.microsoft.com/office/drawing/2014/main" id="{963AB6AC-6831-4528-95A5-6CDD14B65BAF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2721" y="4221561"/>
              <a:ext cx="1251576" cy="351243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D0CFCD6-24A7-47C0-A4C4-3A04150B2665}"/>
              </a:ext>
            </a:extLst>
          </p:cNvPr>
          <p:cNvGrpSpPr/>
          <p:nvPr/>
        </p:nvGrpSpPr>
        <p:grpSpPr>
          <a:xfrm>
            <a:off x="4062767" y="3223819"/>
            <a:ext cx="1018465" cy="1282889"/>
            <a:chOff x="4062767" y="3223819"/>
            <a:chExt cx="1018465" cy="1282889"/>
          </a:xfrm>
        </p:grpSpPr>
        <p:pic>
          <p:nvPicPr>
            <p:cNvPr id="100" name="Picture 99" descr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Mean of a random variable / vector&#10;\newcommand{\mean}[1]{\ensuremath{\hat{#1}}}&#10;&#10;\begin{document}&#10;&#10;\begin{gather*}&#10;\sum_{i=1}^{m}\frac{1}{\text{tr}(\mat{P}_i)} \mat{P}_i^{-1} \mean{\vec{x}}_i\end{gather*}&#10;&#10;\end{document}" title="IguanaTex Bitmap Display">
              <a:extLst>
                <a:ext uri="{FF2B5EF4-FFF2-40B4-BE49-F238E27FC236}">
                  <a16:creationId xmlns:a16="http://schemas.microsoft.com/office/drawing/2014/main" id="{0F423CD9-5140-4198-AD56-687F7857CC8D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2769" y="3223819"/>
              <a:ext cx="1018463" cy="390068"/>
            </a:xfrm>
            <a:prstGeom prst="rect">
              <a:avLst/>
            </a:prstGeom>
          </p:spPr>
        </p:pic>
        <p:pic>
          <p:nvPicPr>
            <p:cNvPr id="104" name="Picture 103" descr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\begin{document}&#10;&#10;\begin{gather*}&#10;\sum_{i=1}^{m}\frac{1}{\text{tr}(\mat{P}_i)} \mat{P}_i^{-1}&#10;\end{gather*}&#10;&#10;\end{document}" title="IguanaTex Bitmap Display">
              <a:extLst>
                <a:ext uri="{FF2B5EF4-FFF2-40B4-BE49-F238E27FC236}">
                  <a16:creationId xmlns:a16="http://schemas.microsoft.com/office/drawing/2014/main" id="{68982262-C773-4762-A4D9-90B4A149564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2767" y="3671219"/>
              <a:ext cx="888521" cy="391742"/>
            </a:xfrm>
            <a:prstGeom prst="rect">
              <a:avLst/>
            </a:prstGeom>
          </p:spPr>
        </p:pic>
        <p:pic>
          <p:nvPicPr>
            <p:cNvPr id="108" name="Picture 107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sum_{i=1}^m\frac{1}{\text{tr}(\mat{P}_i)}&#10;\end{equation*}&#10;\end{document}" title="IguanaTex Bitmap Display">
              <a:extLst>
                <a:ext uri="{FF2B5EF4-FFF2-40B4-BE49-F238E27FC236}">
                  <a16:creationId xmlns:a16="http://schemas.microsoft.com/office/drawing/2014/main" id="{04EFD6AC-DD7D-4AF1-913B-0C8CBE4BFB3D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6836" y="4124177"/>
              <a:ext cx="607846" cy="382531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15486AF-2161-41FD-BDD6-90C934C34CAE}"/>
              </a:ext>
            </a:extLst>
          </p:cNvPr>
          <p:cNvGrpSpPr/>
          <p:nvPr/>
        </p:nvGrpSpPr>
        <p:grpSpPr>
          <a:xfrm>
            <a:off x="1466185" y="3222684"/>
            <a:ext cx="779279" cy="1218994"/>
            <a:chOff x="1435243" y="3063665"/>
            <a:chExt cx="779279" cy="1218994"/>
          </a:xfrm>
        </p:grpSpPr>
        <p:pic>
          <p:nvPicPr>
            <p:cNvPr id="78" name="Picture 77" descr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Mean of a random variable / vector&#10;\newcommand{\mean}[1]{\ensuremath{\hat{#1}}}&#10;&#10;\begin{document}&#10;&#10;\begin{gather*}&#10;\frac{1}{\text{tr}(\mat{P}_i)} \mat{P}_i^{-1} \mean{\vec{x}}_i\end{gather*}&#10;&#10;\end{document}" title="IguanaTex Bitmap Display">
              <a:extLst>
                <a:ext uri="{FF2B5EF4-FFF2-40B4-BE49-F238E27FC236}">
                  <a16:creationId xmlns:a16="http://schemas.microsoft.com/office/drawing/2014/main" id="{879EF10D-586B-4C5E-8824-9ED30F5A4EB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5244" y="3063665"/>
              <a:ext cx="779278" cy="324914"/>
            </a:xfrm>
            <a:prstGeom prst="rect">
              <a:avLst/>
            </a:prstGeom>
          </p:spPr>
        </p:pic>
        <p:pic>
          <p:nvPicPr>
            <p:cNvPr id="80" name="Picture 79" descr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\begin{document}&#10;&#10;\begin{gather*}&#10;\frac{1}{\text{tr}(\mat{P}_i)} \mat{P}_i^{-1}&#10;\end{gather*}&#10;&#10;\end{document}" title="IguanaTex Bitmap Display">
              <a:extLst>
                <a:ext uri="{FF2B5EF4-FFF2-40B4-BE49-F238E27FC236}">
                  <a16:creationId xmlns:a16="http://schemas.microsoft.com/office/drawing/2014/main" id="{92D5F312-25DD-43F0-B510-C7F7966221D5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5243" y="3511065"/>
              <a:ext cx="648310" cy="326308"/>
            </a:xfrm>
            <a:prstGeom prst="rect">
              <a:avLst/>
            </a:prstGeom>
          </p:spPr>
        </p:pic>
        <p:pic>
          <p:nvPicPr>
            <p:cNvPr id="82" name="Picture 81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frac{1}{\text{tr}(\mat{P}_i)}&#10;\end{equation*}&#10;\end{document}" title="IguanaTex Bitmap Display">
              <a:extLst>
                <a:ext uri="{FF2B5EF4-FFF2-40B4-BE49-F238E27FC236}">
                  <a16:creationId xmlns:a16="http://schemas.microsoft.com/office/drawing/2014/main" id="{3AE11524-8350-41EE-B9FC-78B46147365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9312" y="3964023"/>
              <a:ext cx="374124" cy="318636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6E3731F-8DF7-4BBB-804B-E0EBE656A458}"/>
              </a:ext>
            </a:extLst>
          </p:cNvPr>
          <p:cNvGrpSpPr/>
          <p:nvPr/>
        </p:nvGrpSpPr>
        <p:grpSpPr>
          <a:xfrm>
            <a:off x="949976" y="1943817"/>
            <a:ext cx="1719694" cy="534856"/>
            <a:chOff x="949976" y="1943817"/>
            <a:chExt cx="1719694" cy="534856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3F1C033-5781-4E25-9B50-9B30EB019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402901" y="2093091"/>
              <a:ext cx="384414" cy="37994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BEBE8D5-C4D8-4ECC-9122-6511F82EA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49976" y="2069928"/>
              <a:ext cx="384414" cy="37994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3237F31-F833-406F-A391-0753E877A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285256" y="2094259"/>
              <a:ext cx="384414" cy="38441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B3B095F-0E24-414E-A354-2C90A0921FA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9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855826" y="2266662"/>
              <a:ext cx="363079" cy="39608"/>
            </a:xfrm>
            <a:prstGeom prst="rect">
              <a:avLst/>
            </a:prstGeom>
          </p:spPr>
        </p:pic>
        <p:pic>
          <p:nvPicPr>
            <p:cNvPr id="96" name="Picture 95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i \in [1\dots m]&#10;\end{equation*}&#10;\end{document}" title="IguanaTex Bitmap Display">
              <a:extLst>
                <a:ext uri="{FF2B5EF4-FFF2-40B4-BE49-F238E27FC236}">
                  <a16:creationId xmlns:a16="http://schemas.microsoft.com/office/drawing/2014/main" id="{4065D273-2C9A-48FD-BBA1-DC6FB7E5F30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088" y="1943817"/>
              <a:ext cx="609412" cy="126111"/>
            </a:xfrm>
            <a:prstGeom prst="rect">
              <a:avLst/>
            </a:prstGeom>
          </p:spPr>
        </p:pic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F1B5A449-0A17-40AB-A052-2A79917E11F0}"/>
              </a:ext>
            </a:extLst>
          </p:cNvPr>
          <p:cNvSpPr txBox="1"/>
          <p:nvPr/>
        </p:nvSpPr>
        <p:spPr>
          <a:xfrm>
            <a:off x="1452393" y="2818997"/>
            <a:ext cx="684803" cy="27699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1200" dirty="0"/>
              <a:t>Encrypt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25CB6A-D2E1-42E9-BBD2-81CF5015D35D}"/>
              </a:ext>
            </a:extLst>
          </p:cNvPr>
          <p:cNvSpPr txBox="1"/>
          <p:nvPr/>
        </p:nvSpPr>
        <p:spPr>
          <a:xfrm>
            <a:off x="3768477" y="2809703"/>
            <a:ext cx="1607043" cy="27699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1200" dirty="0"/>
              <a:t>Homomorphically fuse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8F0D299-9F2C-42E9-9944-B057279217EF}"/>
              </a:ext>
            </a:extLst>
          </p:cNvPr>
          <p:cNvSpPr txBox="1"/>
          <p:nvPr/>
        </p:nvSpPr>
        <p:spPr>
          <a:xfrm>
            <a:off x="6980090" y="2819575"/>
            <a:ext cx="1558440" cy="27699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1200" dirty="0"/>
              <a:t>Decrypt and evaluate</a:t>
            </a:r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3EEE2DB1-CAB2-4E31-96ED-5B326CE6283F}"/>
              </a:ext>
            </a:extLst>
          </p:cNvPr>
          <p:cNvSpPr/>
          <p:nvPr/>
        </p:nvSpPr>
        <p:spPr>
          <a:xfrm>
            <a:off x="2827857" y="2957495"/>
            <a:ext cx="249958" cy="56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2C35DC1C-AC56-4612-85BC-42481D6E0E6D}"/>
              </a:ext>
            </a:extLst>
          </p:cNvPr>
          <p:cNvSpPr/>
          <p:nvPr/>
        </p:nvSpPr>
        <p:spPr>
          <a:xfrm>
            <a:off x="6052826" y="2957495"/>
            <a:ext cx="249958" cy="560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3" name="Audio 122">
            <a:hlinkClick r:id="" action="ppaction://media"/>
            <a:extLst>
              <a:ext uri="{FF2B5EF4-FFF2-40B4-BE49-F238E27FC236}">
                <a16:creationId xmlns:a16="http://schemas.microsoft.com/office/drawing/2014/main" id="{FB1B1EFD-AAAF-4573-8618-86FEB11239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1"/>
          <a:stretch>
            <a:fillRect/>
          </a:stretch>
        </p:blipFill>
        <p:spPr>
          <a:xfrm>
            <a:off x="9144000" y="4533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22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820"/>
    </mc:Choice>
    <mc:Fallback>
      <p:transition spd="slow" advTm="67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1" x="5405438" y="2209800"/>
          <p14:tracePt t="548" x="5343525" y="2347913"/>
          <p14:tracePt t="556" x="5257800" y="2466975"/>
          <p14:tracePt t="586" x="4995863" y="2609850"/>
          <p14:tracePt t="602" x="4800600" y="2709863"/>
          <p14:tracePt t="620" x="4495800" y="2752725"/>
          <p14:tracePt t="636" x="4419600" y="2752725"/>
          <p14:tracePt t="652" x="4395788" y="2747963"/>
          <p14:tracePt t="669" x="4357688" y="2705100"/>
          <p14:tracePt t="948" x="4357688" y="2724150"/>
          <p14:tracePt t="955" x="4357688" y="2752725"/>
          <p14:tracePt t="964" x="4357688" y="2814638"/>
          <p14:tracePt t="1003" x="4357688" y="3200400"/>
          <p14:tracePt t="1020" x="4357688" y="3509963"/>
          <p14:tracePt t="1036" x="4362450" y="3795713"/>
          <p14:tracePt t="1053" x="4386263" y="3867150"/>
          <p14:tracePt t="1069" x="4395788" y="3881438"/>
          <p14:tracePt t="1301" x="4371975" y="3886200"/>
          <p14:tracePt t="1308" x="4329113" y="3886200"/>
          <p14:tracePt t="1336" x="4281488" y="3886200"/>
          <p14:tracePt t="1353" x="4276725" y="3886200"/>
          <p14:tracePt t="1389" x="4267200" y="3886200"/>
          <p14:tracePt t="1404" x="4176713" y="3862388"/>
          <p14:tracePt t="1419" x="3986213" y="3781425"/>
          <p14:tracePt t="1437" x="3914775" y="3738563"/>
          <p14:tracePt t="1454" x="3900488" y="3729038"/>
          <p14:tracePt t="1470" x="3890963" y="3700463"/>
          <p14:tracePt t="1487" x="3881438" y="3638550"/>
          <p14:tracePt t="1504" x="3881438" y="3614738"/>
          <p14:tracePt t="1749" x="3881438" y="3609975"/>
          <p14:tracePt t="1796" x="3881438" y="3605213"/>
          <p14:tracePt t="1805" x="3867150" y="3600450"/>
          <p14:tracePt t="1821" x="3867150" y="3595688"/>
          <p14:tracePt t="1837" x="3819525" y="3576638"/>
          <p14:tracePt t="1853" x="3686175" y="3562350"/>
          <p14:tracePt t="1870" x="3571875" y="3562350"/>
          <p14:tracePt t="1887" x="3457575" y="3552825"/>
          <p14:tracePt t="1903" x="3371850" y="3557588"/>
          <p14:tracePt t="1920" x="3314700" y="3557588"/>
          <p14:tracePt t="1937" x="3262313" y="3576638"/>
          <p14:tracePt t="1953" x="3181350" y="3595688"/>
          <p14:tracePt t="1970" x="3086100" y="3605213"/>
          <p14:tracePt t="1987" x="3000375" y="3614738"/>
          <p14:tracePt t="2003" x="2900363" y="3614738"/>
          <p14:tracePt t="2020" x="2871788" y="3609975"/>
          <p14:tracePt t="2037" x="2828925" y="3605213"/>
          <p14:tracePt t="2053" x="2795588" y="3595688"/>
          <p14:tracePt t="2070" x="2747963" y="3595688"/>
          <p14:tracePt t="2087" x="2724150" y="3595688"/>
          <p14:tracePt t="2104" x="2719388" y="3595688"/>
          <p14:tracePt t="2140" x="2714625" y="3595688"/>
          <p14:tracePt t="2154" x="2709863" y="3590925"/>
          <p14:tracePt t="2171" x="2681288" y="3571875"/>
          <p14:tracePt t="2187" x="2662238" y="3552825"/>
          <p14:tracePt t="2204" x="2647950" y="3538538"/>
          <p14:tracePt t="2220" x="2647950" y="3529013"/>
          <p14:tracePt t="2254" x="2647950" y="3524250"/>
          <p14:tracePt t="2270" x="2647950" y="3519488"/>
          <p14:tracePt t="2304" x="2643188" y="3514725"/>
          <p14:tracePt t="2340" x="2643188" y="3505200"/>
          <p14:tracePt t="2354" x="2643188" y="3495675"/>
          <p14:tracePt t="2370" x="2652713" y="3476625"/>
          <p14:tracePt t="2373" x="2652713" y="3471863"/>
          <p14:tracePt t="2388" x="2652713" y="3467100"/>
          <p14:tracePt t="2404" x="2652713" y="3462338"/>
          <p14:tracePt t="2493" x="2652713" y="3457575"/>
          <p14:tracePt t="2501" x="2657475" y="3457575"/>
          <p14:tracePt t="2508" x="2667000" y="3457575"/>
          <p14:tracePt t="2521" x="2671763" y="3457575"/>
          <p14:tracePt t="2538" x="2681288" y="3457575"/>
          <p14:tracePt t="2941" x="2681288" y="3452813"/>
          <p14:tracePt t="2957" x="2671763" y="3448050"/>
          <p14:tracePt t="2996" x="2671763" y="3443288"/>
          <p14:tracePt t="3012" x="2671763" y="3438525"/>
          <p14:tracePt t="3020" x="2662238" y="3429000"/>
          <p14:tracePt t="3038" x="2624138" y="3414713"/>
          <p14:tracePt t="3054" x="2576513" y="3395663"/>
          <p14:tracePt t="3071" x="2538413" y="3376613"/>
          <p14:tracePt t="3088" x="2524125" y="3362325"/>
          <p14:tracePt t="3105" x="2519363" y="3357563"/>
          <p14:tracePt t="3140" x="2519363" y="3352800"/>
          <p14:tracePt t="3195" x="2519363" y="3343275"/>
          <p14:tracePt t="3213" x="2519363" y="3338513"/>
          <p14:tracePt t="3220" x="2514600" y="3333750"/>
          <p14:tracePt t="3229" x="2514600" y="3324225"/>
          <p14:tracePt t="3238" x="2514600" y="3309938"/>
          <p14:tracePt t="3254" x="2505075" y="3300413"/>
          <p14:tracePt t="3271" x="2500313" y="3286125"/>
          <p14:tracePt t="3288" x="2495550" y="3281363"/>
          <p14:tracePt t="3305" x="2490788" y="3281363"/>
          <p14:tracePt t="3338" x="2476500" y="3276600"/>
          <p14:tracePt t="3356" x="2457450" y="3271838"/>
          <p14:tracePt t="3372" x="2433638" y="3257550"/>
          <p14:tracePt t="3388" x="2390775" y="3228975"/>
          <p14:tracePt t="3405" x="2352675" y="3214688"/>
          <p14:tracePt t="3422" x="2338388" y="3205163"/>
          <p14:tracePt t="3438" x="2314575" y="3190875"/>
          <p14:tracePt t="3456" x="2286000" y="3186113"/>
          <p14:tracePt t="3472" x="2262188" y="3171825"/>
          <p14:tracePt t="3488" x="2228850" y="3162300"/>
          <p14:tracePt t="3505" x="2181225" y="3152775"/>
          <p14:tracePt t="3521" x="2152650" y="3138488"/>
          <p14:tracePt t="3538" x="2133600" y="3138488"/>
          <p14:tracePt t="3556" x="2100263" y="3119438"/>
          <p14:tracePt t="3572" x="2062163" y="3100388"/>
          <p14:tracePt t="3588" x="2019300" y="3081338"/>
          <p14:tracePt t="3605" x="1985963" y="3067050"/>
          <p14:tracePt t="3622" x="1966913" y="3057525"/>
          <p14:tracePt t="3638" x="1952625" y="3052763"/>
          <p14:tracePt t="3655" x="1947863" y="3048000"/>
          <p14:tracePt t="3674" x="1933575" y="3043238"/>
          <p14:tracePt t="3688" x="1905000" y="3033713"/>
          <p14:tracePt t="3705" x="1852613" y="3033713"/>
          <p14:tracePt t="3721" x="1800225" y="3024188"/>
          <p14:tracePt t="3738" x="1738313" y="3024188"/>
          <p14:tracePt t="3756" x="1647825" y="3024188"/>
          <p14:tracePt t="3772" x="1595438" y="3024188"/>
          <p14:tracePt t="3788" x="1543050" y="3024188"/>
          <p14:tracePt t="3805" x="1514475" y="3024188"/>
          <p14:tracePt t="3822" x="1485900" y="3024188"/>
          <p14:tracePt t="3839" x="1447800" y="3024188"/>
          <p14:tracePt t="3855" x="1409700" y="3033713"/>
          <p14:tracePt t="3872" x="1385888" y="3043238"/>
          <p14:tracePt t="3889" x="1338263" y="3057525"/>
          <p14:tracePt t="3905" x="1295400" y="3071813"/>
          <p14:tracePt t="3922" x="1266825" y="3090863"/>
          <p14:tracePt t="3939" x="1233488" y="3109913"/>
          <p14:tracePt t="3940" x="1228725" y="3114675"/>
          <p14:tracePt t="3955" x="1214438" y="3128963"/>
          <p14:tracePt t="3972" x="1171575" y="3190875"/>
          <p14:tracePt t="3988" x="1157288" y="3228975"/>
          <p14:tracePt t="4005" x="1147763" y="3257550"/>
          <p14:tracePt t="4023" x="1143000" y="3290888"/>
          <p14:tracePt t="4038" x="1133475" y="3305175"/>
          <p14:tracePt t="4056" x="1119188" y="3333750"/>
          <p14:tracePt t="4073" x="1119188" y="3343275"/>
          <p14:tracePt t="4088" x="1119188" y="3371850"/>
          <p14:tracePt t="4106" x="1119188" y="3395663"/>
          <p14:tracePt t="4123" x="1119188" y="3414713"/>
          <p14:tracePt t="4125" x="1119188" y="3419475"/>
          <p14:tracePt t="4138" x="1119188" y="3424238"/>
          <p14:tracePt t="4155" x="1119188" y="3448050"/>
          <p14:tracePt t="4172" x="1133475" y="3481388"/>
          <p14:tracePt t="4189" x="1138238" y="3505200"/>
          <p14:tracePt t="4205" x="1138238" y="3543300"/>
          <p14:tracePt t="4222" x="1138238" y="3581400"/>
          <p14:tracePt t="4239" x="1138238" y="3633788"/>
          <p14:tracePt t="4256" x="1138238" y="3676650"/>
          <p14:tracePt t="4272" x="1138238" y="3724275"/>
          <p14:tracePt t="4289" x="1138238" y="3762375"/>
          <p14:tracePt t="4306" x="1143000" y="3810000"/>
          <p14:tracePt t="4322" x="1157288" y="3857625"/>
          <p14:tracePt t="4339" x="1157288" y="3895725"/>
          <p14:tracePt t="4356" x="1162050" y="3948113"/>
          <p14:tracePt t="4372" x="1171575" y="3990975"/>
          <p14:tracePt t="4389" x="1181100" y="4029075"/>
          <p14:tracePt t="4406" x="1181100" y="4081463"/>
          <p14:tracePt t="4423" x="1195388" y="4143375"/>
          <p14:tracePt t="4439" x="1204913" y="4191000"/>
          <p14:tracePt t="4456" x="1204913" y="4229100"/>
          <p14:tracePt t="4473" x="1214438" y="4271963"/>
          <p14:tracePt t="4489" x="1219200" y="4305300"/>
          <p14:tracePt t="4506" x="1223963" y="4329113"/>
          <p14:tracePt t="4522" x="1233488" y="4357688"/>
          <p14:tracePt t="4539" x="1247775" y="4414838"/>
          <p14:tracePt t="4556" x="1266825" y="4457700"/>
          <p14:tracePt t="4573" x="1281113" y="4500563"/>
          <p14:tracePt t="4589" x="1309688" y="4543425"/>
          <p14:tracePt t="4606" x="1347788" y="4591050"/>
          <p14:tracePt t="4622" x="1371600" y="4614863"/>
          <p14:tracePt t="4639" x="1409700" y="4652963"/>
          <p14:tracePt t="4656" x="1447800" y="4667250"/>
          <p14:tracePt t="4672" x="1466850" y="4681538"/>
          <p14:tracePt t="4689" x="1495425" y="4691063"/>
          <p14:tracePt t="4706" x="1533525" y="4710113"/>
          <p14:tracePt t="4722" x="1600200" y="4729163"/>
          <p14:tracePt t="4740" x="1733550" y="4748213"/>
          <p14:tracePt t="4756" x="1785938" y="4767263"/>
          <p14:tracePt t="4772" x="1838325" y="4767263"/>
          <p14:tracePt t="4790" x="1876425" y="4767263"/>
          <p14:tracePt t="4807" x="1914525" y="4767263"/>
          <p14:tracePt t="4823" x="1943100" y="4762500"/>
          <p14:tracePt t="4839" x="1990725" y="4748213"/>
          <p14:tracePt t="4856" x="2019300" y="4729163"/>
          <p14:tracePt t="4873" x="2062163" y="4714875"/>
          <p14:tracePt t="4889" x="2085975" y="4700588"/>
          <p14:tracePt t="4906" x="2114550" y="4686300"/>
          <p14:tracePt t="4924" x="2138363" y="4667250"/>
          <p14:tracePt t="4940" x="2185988" y="4629150"/>
          <p14:tracePt t="4956" x="2243138" y="4581525"/>
          <p14:tracePt t="4973" x="2295525" y="4548188"/>
          <p14:tracePt t="4990" x="2333625" y="4519613"/>
          <p14:tracePt t="5006" x="2352675" y="4500563"/>
          <p14:tracePt t="5024" x="2366963" y="4495800"/>
          <p14:tracePt t="5040" x="2381250" y="4476750"/>
          <p14:tracePt t="5056" x="2390775" y="4462463"/>
          <p14:tracePt t="5073" x="2414588" y="4433888"/>
          <p14:tracePt t="5089" x="2428875" y="4386263"/>
          <p14:tracePt t="5107" x="2447925" y="4333875"/>
          <p14:tracePt t="5124" x="2466975" y="4305300"/>
          <p14:tracePt t="5140" x="2471738" y="4286250"/>
          <p14:tracePt t="5157" x="2481263" y="4271963"/>
          <p14:tracePt t="5173" x="2481263" y="4267200"/>
          <p14:tracePt t="5189" x="2486025" y="4243388"/>
          <p14:tracePt t="5207" x="2500313" y="4200525"/>
          <p14:tracePt t="5223" x="2519363" y="4157663"/>
          <p14:tracePt t="5240" x="2524125" y="4124325"/>
          <p14:tracePt t="5257" x="2533650" y="4100513"/>
          <p14:tracePt t="5273" x="2547938" y="4067175"/>
          <p14:tracePt t="5290" x="2566988" y="4024313"/>
          <p14:tracePt t="5308" x="2586038" y="3957638"/>
          <p14:tracePt t="5324" x="2605088" y="3890963"/>
          <p14:tracePt t="5340" x="2614613" y="3829050"/>
          <p14:tracePt t="5356" x="2624138" y="3771900"/>
          <p14:tracePt t="5373" x="2624138" y="3719513"/>
          <p14:tracePt t="5389" x="2633663" y="3681413"/>
          <p14:tracePt t="5407" x="2638425" y="3638550"/>
          <p14:tracePt t="5423" x="2647950" y="3609975"/>
          <p14:tracePt t="5440" x="2647950" y="3557588"/>
          <p14:tracePt t="5457" x="2647950" y="3505200"/>
          <p14:tracePt t="5473" x="2647950" y="3443288"/>
          <p14:tracePt t="5490" x="2647950" y="3390900"/>
          <p14:tracePt t="5507" x="2647950" y="3352800"/>
          <p14:tracePt t="5524" x="2628900" y="3295650"/>
          <p14:tracePt t="5540" x="2619375" y="3271838"/>
          <p14:tracePt t="5556" x="2609850" y="3248025"/>
          <p14:tracePt t="5573" x="2595563" y="3224213"/>
          <p14:tracePt t="5590" x="2566988" y="3195638"/>
          <p14:tracePt t="5607" x="2533650" y="3171825"/>
          <p14:tracePt t="5624" x="2490788" y="3143250"/>
          <p14:tracePt t="5641" x="2476500" y="3124200"/>
          <p14:tracePt t="5657" x="2466975" y="3114675"/>
          <p14:tracePt t="5673" x="2457450" y="3114675"/>
          <p14:tracePt t="5690" x="2447925" y="3109913"/>
          <p14:tracePt t="5707" x="2443163" y="3105150"/>
          <p14:tracePt t="5723" x="2433638" y="3095625"/>
          <p14:tracePt t="5740" x="2414588" y="3076575"/>
          <p14:tracePt t="5757" x="2400300" y="3062288"/>
          <p14:tracePt t="5774" x="2386013" y="3048000"/>
          <p14:tracePt t="5790" x="2386013" y="3043238"/>
          <p14:tracePt t="5807" x="2386013" y="3038475"/>
          <p14:tracePt t="5824" x="2381250" y="3038475"/>
          <p14:tracePt t="6621" x="2362200" y="3024188"/>
          <p14:tracePt t="6628" x="2338388" y="3024188"/>
          <p14:tracePt t="6658" x="2171700" y="2986088"/>
          <p14:tracePt t="6676" x="1995488" y="2919413"/>
          <p14:tracePt t="6692" x="1928813" y="2890838"/>
          <p14:tracePt t="6709" x="1890713" y="2871788"/>
          <p14:tracePt t="6724" x="1876425" y="2871788"/>
          <p14:tracePt t="6741" x="1871663" y="2867025"/>
          <p14:tracePt t="6758" x="1866900" y="2867025"/>
          <p14:tracePt t="6774" x="1838325" y="2867025"/>
          <p14:tracePt t="6791" x="1771650" y="2890838"/>
          <p14:tracePt t="6808" x="1676400" y="2933700"/>
          <p14:tracePt t="6824" x="1614488" y="2962275"/>
          <p14:tracePt t="6841" x="1552575" y="2986088"/>
          <p14:tracePt t="6858" x="1524000" y="3000375"/>
          <p14:tracePt t="6875" x="1509713" y="3005138"/>
          <p14:tracePt t="6917" x="1504950" y="3009900"/>
          <p14:tracePt t="6933" x="1495425" y="3019425"/>
          <p14:tracePt t="6941" x="1476375" y="3033713"/>
          <p14:tracePt t="6958" x="1447800" y="3067050"/>
          <p14:tracePt t="6974" x="1414463" y="3095625"/>
          <p14:tracePt t="6991" x="1381125" y="3119438"/>
          <p14:tracePt t="7008" x="1352550" y="3138488"/>
          <p14:tracePt t="7025" x="1328738" y="3157538"/>
          <p14:tracePt t="7041" x="1304925" y="3171825"/>
          <p14:tracePt t="7058" x="1281113" y="3181350"/>
          <p14:tracePt t="7075" x="1271588" y="3190875"/>
          <p14:tracePt t="7092" x="1262063" y="3200400"/>
          <p14:tracePt t="7108" x="1252538" y="3205163"/>
          <p14:tracePt t="7125" x="1247775" y="3214688"/>
          <p14:tracePt t="7142" x="1238250" y="3224213"/>
          <p14:tracePt t="7158" x="1228725" y="3238500"/>
          <p14:tracePt t="7174" x="1223963" y="3276600"/>
          <p14:tracePt t="7191" x="1214438" y="3352800"/>
          <p14:tracePt t="7208" x="1204913" y="3438525"/>
          <p14:tracePt t="7224" x="1204913" y="3519488"/>
          <p14:tracePt t="7242" x="1204913" y="3571875"/>
          <p14:tracePt t="7258" x="1204913" y="3605213"/>
          <p14:tracePt t="7275" x="1204913" y="3624263"/>
          <p14:tracePt t="7292" x="1204913" y="3633788"/>
          <p14:tracePt t="7325" x="1204913" y="3638550"/>
          <p14:tracePt t="7460" x="1204913" y="3648075"/>
          <p14:tracePt t="7468" x="1209675" y="3648075"/>
          <p14:tracePt t="7477" x="1209675" y="3652838"/>
          <p14:tracePt t="7492" x="1223963" y="3686175"/>
          <p14:tracePt t="7508" x="1233488" y="3705225"/>
          <p14:tracePt t="7525" x="1238250" y="3729038"/>
          <p14:tracePt t="7542" x="1247775" y="3738563"/>
          <p14:tracePt t="7558" x="1252538" y="3743325"/>
          <p14:tracePt t="7576" x="1252538" y="3748088"/>
          <p14:tracePt t="7592" x="1257300" y="3752850"/>
          <p14:tracePt t="7676" x="1257300" y="3757613"/>
          <p14:tracePt t="7699" x="1257300" y="3762375"/>
          <p14:tracePt t="7709" x="1257300" y="3767138"/>
          <p14:tracePt t="7717" x="1257300" y="3781425"/>
          <p14:tracePt t="7725" x="1257300" y="3795713"/>
          <p14:tracePt t="7742" x="1257300" y="3857625"/>
          <p14:tracePt t="7758" x="1257300" y="3948113"/>
          <p14:tracePt t="7776" x="1257300" y="4048125"/>
          <p14:tracePt t="7792" x="1266825" y="4138613"/>
          <p14:tracePt t="7808" x="1276350" y="4219575"/>
          <p14:tracePt t="7826" x="1295400" y="4271963"/>
          <p14:tracePt t="7842" x="1314450" y="4329113"/>
          <p14:tracePt t="7859" x="1319213" y="4348163"/>
          <p14:tracePt t="7876" x="1333500" y="4367213"/>
          <p14:tracePt t="7892" x="1338263" y="4376738"/>
          <p14:tracePt t="7908" x="1338263" y="4386263"/>
          <p14:tracePt t="7925" x="1343025" y="4405313"/>
          <p14:tracePt t="7942" x="1352550" y="4433888"/>
          <p14:tracePt t="7959" x="1362075" y="4467225"/>
          <p14:tracePt t="7975" x="1376363" y="4500563"/>
          <p14:tracePt t="7992" x="1385888" y="4529138"/>
          <p14:tracePt t="8009" x="1404938" y="4557713"/>
          <p14:tracePt t="8026" x="1414463" y="4567238"/>
          <p14:tracePt t="8042" x="1423988" y="4576763"/>
          <p14:tracePt t="8058" x="1443038" y="4591050"/>
          <p14:tracePt t="8075" x="1500188" y="4619625"/>
          <p14:tracePt t="8092" x="1571625" y="4652963"/>
          <p14:tracePt t="8109" x="1647825" y="4681538"/>
          <p14:tracePt t="8125" x="1719263" y="4710113"/>
          <p14:tracePt t="8142" x="1800225" y="4719638"/>
          <p14:tracePt t="8159" x="1862138" y="4719638"/>
          <p14:tracePt t="8176" x="1914525" y="4719638"/>
          <p14:tracePt t="8192" x="1966913" y="4719638"/>
          <p14:tracePt t="8210" x="2005013" y="4719638"/>
          <p14:tracePt t="8225" x="2047875" y="4700588"/>
          <p14:tracePt t="8242" x="2076450" y="4700588"/>
          <p14:tracePt t="8259" x="2105025" y="4700588"/>
          <p14:tracePt t="8276" x="2133600" y="4686300"/>
          <p14:tracePt t="8292" x="2166938" y="4672013"/>
          <p14:tracePt t="8309" x="2190750" y="4657725"/>
          <p14:tracePt t="8325" x="2200275" y="4648200"/>
          <p14:tracePt t="8388" x="2209800" y="4648200"/>
          <p14:tracePt t="8403" x="2219325" y="4638675"/>
          <p14:tracePt t="8411" x="2228850" y="4629150"/>
          <p14:tracePt t="8420" x="2247900" y="4629150"/>
          <p14:tracePt t="8427" x="2247900" y="4619625"/>
          <p14:tracePt t="8443" x="2252663" y="4619625"/>
          <p14:tracePt t="8459" x="2252663" y="4610100"/>
          <p14:tracePt t="10213" x="2266950" y="4595813"/>
          <p14:tracePt t="10221" x="2276475" y="4591050"/>
          <p14:tracePt t="10229" x="2286000" y="4581525"/>
          <p14:tracePt t="10260" x="2319338" y="4514850"/>
          <p14:tracePt t="10277" x="2324100" y="4481513"/>
          <p14:tracePt t="10294" x="2338388" y="4433888"/>
          <p14:tracePt t="10310" x="2366963" y="4367213"/>
          <p14:tracePt t="10328" x="2386013" y="4276725"/>
          <p14:tracePt t="10344" x="2428875" y="4181475"/>
          <p14:tracePt t="10360" x="2452688" y="4110038"/>
          <p14:tracePt t="10378" x="2481263" y="4052888"/>
          <p14:tracePt t="10394" x="2490788" y="4014788"/>
          <p14:tracePt t="10396" x="2500313" y="4000500"/>
          <p14:tracePt t="10410" x="2500313" y="3986213"/>
          <p14:tracePt t="10427" x="2500313" y="3957638"/>
          <p14:tracePt t="10444" x="2500313" y="3914775"/>
          <p14:tracePt t="10460" x="2500313" y="3886200"/>
          <p14:tracePt t="10477" x="2500313" y="3867150"/>
          <p14:tracePt t="10494" x="2490788" y="3843338"/>
          <p14:tracePt t="10511" x="2471738" y="3795713"/>
          <p14:tracePt t="10527" x="2457450" y="3729038"/>
          <p14:tracePt t="10544" x="2433638" y="3648075"/>
          <p14:tracePt t="10561" x="2400300" y="3543300"/>
          <p14:tracePt t="10578" x="2381250" y="3471863"/>
          <p14:tracePt t="10594" x="2371725" y="3429000"/>
          <p14:tracePt t="10611" x="2366963" y="3400425"/>
          <p14:tracePt t="10613" x="2357438" y="3390900"/>
          <p14:tracePt t="10628" x="2357438" y="3381375"/>
          <p14:tracePt t="10644" x="2352675" y="3367088"/>
          <p14:tracePt t="10660" x="2352675" y="3362325"/>
          <p14:tracePt t="10677" x="2352675" y="3357563"/>
          <p14:tracePt t="10694" x="2352675" y="3333750"/>
          <p14:tracePt t="10711" x="2352675" y="3324225"/>
          <p14:tracePt t="10727" x="2352675" y="3305175"/>
          <p14:tracePt t="10744" x="2347913" y="3281363"/>
          <p14:tracePt t="10761" x="2338388" y="3262313"/>
          <p14:tracePt t="10778" x="2324100" y="3248025"/>
          <p14:tracePt t="10795" x="2314575" y="3243263"/>
          <p14:tracePt t="10812" x="2295525" y="3233738"/>
          <p14:tracePt t="10828" x="2290763" y="3233738"/>
          <p14:tracePt t="10845" x="2281238" y="3233738"/>
          <p14:tracePt t="10861" x="2257425" y="3233738"/>
          <p14:tracePt t="10877" x="2233613" y="3233738"/>
          <p14:tracePt t="10894" x="2209800" y="3233738"/>
          <p14:tracePt t="10912" x="2195513" y="3228975"/>
          <p14:tracePt t="10928" x="2185988" y="3224213"/>
          <p14:tracePt t="10945" x="2171700" y="3224213"/>
          <p14:tracePt t="10961" x="2162175" y="3224213"/>
          <p14:tracePt t="10978" x="2152650" y="3214688"/>
          <p14:tracePt t="10995" x="2138363" y="3214688"/>
          <p14:tracePt t="11012" x="2105025" y="3209925"/>
          <p14:tracePt t="11028" x="2081213" y="3209925"/>
          <p14:tracePt t="11045" x="2047875" y="3200400"/>
          <p14:tracePt t="11061" x="2009775" y="3200400"/>
          <p14:tracePt t="11078" x="1971675" y="3200400"/>
          <p14:tracePt t="11095" x="1943100" y="3200400"/>
          <p14:tracePt t="11111" x="1924050" y="3200400"/>
          <p14:tracePt t="11128" x="1909763" y="3200400"/>
          <p14:tracePt t="11145" x="1900238" y="3205163"/>
          <p14:tracePt t="11162" x="1890713" y="3205163"/>
          <p14:tracePt t="11178" x="1885950" y="3205163"/>
          <p14:tracePt t="11194" x="1881188" y="3209925"/>
          <p14:tracePt t="11212" x="1871663" y="3209925"/>
          <p14:tracePt t="11228" x="1866900" y="3224213"/>
          <p14:tracePt t="11245" x="1862138" y="3233738"/>
          <p14:tracePt t="11262" x="1862138" y="3248025"/>
          <p14:tracePt t="11278" x="1852613" y="3267075"/>
          <p14:tracePt t="11295" x="1852613" y="3290888"/>
          <p14:tracePt t="11311" x="1847850" y="3309938"/>
          <p14:tracePt t="11328" x="1847850" y="3324225"/>
          <p14:tracePt t="11345" x="1838325" y="3343275"/>
          <p14:tracePt t="11361" x="1838325" y="3352800"/>
          <p14:tracePt t="11378" x="1838325" y="3367088"/>
          <p14:tracePt t="11395" x="1838325" y="3381375"/>
          <p14:tracePt t="11396" x="1833563" y="3386138"/>
          <p14:tracePt t="11428" x="1833563" y="3390900"/>
          <p14:tracePt t="11468" x="1833563" y="3400425"/>
          <p14:tracePt t="11483" x="1833563" y="3405188"/>
          <p14:tracePt t="11492" x="1833563" y="3414713"/>
          <p14:tracePt t="11508" x="1843088" y="3429000"/>
          <p14:tracePt t="11516" x="1843088" y="3433763"/>
          <p14:tracePt t="11528" x="1847850" y="3452813"/>
          <p14:tracePt t="11545" x="1862138" y="3471863"/>
          <p14:tracePt t="11561" x="1876425" y="3495675"/>
          <p14:tracePt t="11578" x="1895475" y="3514725"/>
          <p14:tracePt t="11596" x="1928813" y="3543300"/>
          <p14:tracePt t="11611" x="1957388" y="3557588"/>
          <p14:tracePt t="11628" x="1971675" y="3557588"/>
          <p14:tracePt t="11645" x="1990725" y="3562350"/>
          <p14:tracePt t="11662" x="2005013" y="3571875"/>
          <p14:tracePt t="11678" x="2024063" y="3576638"/>
          <p14:tracePt t="11696" x="2038350" y="3586163"/>
          <p14:tracePt t="11712" x="2052638" y="3590925"/>
          <p14:tracePt t="11728" x="2071688" y="3590925"/>
          <p14:tracePt t="11745" x="2090738" y="3590925"/>
          <p14:tracePt t="11762" x="2119313" y="3590925"/>
          <p14:tracePt t="11778" x="2147888" y="3590925"/>
          <p14:tracePt t="11796" x="2190750" y="3600450"/>
          <p14:tracePt t="11812" x="2219325" y="3600450"/>
          <p14:tracePt t="11828" x="2257425" y="3600450"/>
          <p14:tracePt t="11845" x="2281238" y="3600450"/>
          <p14:tracePt t="11862" x="2300288" y="3595688"/>
          <p14:tracePt t="11878" x="2314575" y="3581400"/>
          <p14:tracePt t="11895" x="2324100" y="3571875"/>
          <p14:tracePt t="11912" x="2324100" y="3552825"/>
          <p14:tracePt t="11929" x="2324100" y="3533775"/>
          <p14:tracePt t="11946" x="2324100" y="3505200"/>
          <p14:tracePt t="11962" x="2319338" y="3495675"/>
          <p14:tracePt t="11978" x="2314575" y="3490913"/>
          <p14:tracePt t="11979" x="2314575" y="3486150"/>
          <p14:tracePt t="12164" x="2314575" y="3467100"/>
          <p14:tracePt t="12172" x="2314575" y="3443288"/>
          <p14:tracePt t="12195" x="2314575" y="3376613"/>
          <p14:tracePt t="12212" x="2300288" y="3343275"/>
          <p14:tracePt t="12229" x="2300288" y="3333750"/>
          <p14:tracePt t="12245" x="2290763" y="3328988"/>
          <p14:tracePt t="12263" x="2286000" y="3319463"/>
          <p14:tracePt t="12279" x="2257425" y="3305175"/>
          <p14:tracePt t="12295" x="2252663" y="3305175"/>
          <p14:tracePt t="12312" x="2228850" y="3300413"/>
          <p14:tracePt t="12329" x="2209800" y="3300413"/>
          <p14:tracePt t="12345" x="2195513" y="3300413"/>
          <p14:tracePt t="12362" x="2185988" y="3328988"/>
          <p14:tracePt t="12379" x="2157413" y="3390900"/>
          <p14:tracePt t="12395" x="2105025" y="3519488"/>
          <p14:tracePt t="12412" x="2076450" y="3586163"/>
          <p14:tracePt t="12429" x="2062163" y="3629025"/>
          <p14:tracePt t="12445" x="2052638" y="3652838"/>
          <p14:tracePt t="12462" x="2043113" y="3681413"/>
          <p14:tracePt t="12479" x="2038350" y="3705225"/>
          <p14:tracePt t="12496" x="2038350" y="3733800"/>
          <p14:tracePt t="12513" x="2033588" y="3743325"/>
          <p14:tracePt t="12529" x="2033588" y="3752850"/>
          <p14:tracePt t="12546" x="2024063" y="3757613"/>
          <p14:tracePt t="12588" x="2019300" y="3757613"/>
          <p14:tracePt t="12604" x="2009775" y="3757613"/>
          <p14:tracePt t="12620" x="2005013" y="3757613"/>
          <p14:tracePt t="12629" x="2000250" y="3757613"/>
          <p14:tracePt t="12645" x="1995488" y="3757613"/>
          <p14:tracePt t="12663" x="1985963" y="3757613"/>
          <p14:tracePt t="12679" x="1981200" y="3757613"/>
          <p14:tracePt t="12696" x="1976438" y="3752850"/>
          <p14:tracePt t="12713" x="1962150" y="3752850"/>
          <p14:tracePt t="12729" x="1957388" y="3752850"/>
          <p14:tracePt t="12763" x="1943100" y="3752850"/>
          <p14:tracePt t="12780" x="1938338" y="3752850"/>
          <p14:tracePt t="12796" x="1919288" y="3771900"/>
          <p14:tracePt t="12812" x="1919288" y="3786188"/>
          <p14:tracePt t="12829" x="1919288" y="3795713"/>
          <p14:tracePt t="12846" x="1914525" y="3810000"/>
          <p14:tracePt t="12863" x="1909763" y="3824288"/>
          <p14:tracePt t="12879" x="1909763" y="3833813"/>
          <p14:tracePt t="12897" x="1909763" y="3852863"/>
          <p14:tracePt t="12913" x="1909763" y="3867150"/>
          <p14:tracePt t="12929" x="1909763" y="3895725"/>
          <p14:tracePt t="12947" x="1909763" y="3910013"/>
          <p14:tracePt t="12964" x="1909763" y="3919538"/>
          <p14:tracePt t="12980" x="1914525" y="3933825"/>
          <p14:tracePt t="12996" x="1924050" y="3938588"/>
          <p14:tracePt t="13013" x="1933575" y="3948113"/>
          <p14:tracePt t="13029" x="1952625" y="3948113"/>
          <p14:tracePt t="13046" x="1966913" y="3948113"/>
          <p14:tracePt t="13062" x="1985963" y="3948113"/>
          <p14:tracePt t="13080" x="2024063" y="3948113"/>
          <p14:tracePt t="13097" x="2076450" y="3948113"/>
          <p14:tracePt t="13113" x="2124075" y="3948113"/>
          <p14:tracePt t="13130" x="2152650" y="3948113"/>
          <p14:tracePt t="13147" x="2181225" y="3948113"/>
          <p14:tracePt t="13148" x="2190750" y="3948113"/>
          <p14:tracePt t="13163" x="2195513" y="3957638"/>
          <p14:tracePt t="13180" x="2209800" y="3957638"/>
          <p14:tracePt t="13196" x="2224088" y="3957638"/>
          <p14:tracePt t="13213" x="2233613" y="3957638"/>
          <p14:tracePt t="13229" x="2252663" y="3952875"/>
          <p14:tracePt t="13246" x="2281238" y="3924300"/>
          <p14:tracePt t="13263" x="2300288" y="3876675"/>
          <p14:tracePt t="13280" x="2333625" y="3810000"/>
          <p14:tracePt t="13297" x="2362200" y="3743325"/>
          <p14:tracePt t="13313" x="2386013" y="3676650"/>
          <p14:tracePt t="13330" x="2424113" y="3605213"/>
          <p14:tracePt t="13347" x="2462213" y="3538538"/>
          <p14:tracePt t="13349" x="2476500" y="3505200"/>
          <p14:tracePt t="13364" x="2505075" y="3448050"/>
          <p14:tracePt t="13379" x="2524125" y="3390900"/>
          <p14:tracePt t="13397" x="2524125" y="3352800"/>
          <p14:tracePt t="13413" x="2524125" y="3324225"/>
          <p14:tracePt t="13430" x="2524125" y="3305175"/>
          <p14:tracePt t="13446" x="2524125" y="3286125"/>
          <p14:tracePt t="13463" x="2524125" y="3271838"/>
          <p14:tracePt t="13480" x="2514600" y="3267075"/>
          <p14:tracePt t="13496" x="2505075" y="3262313"/>
          <p14:tracePt t="13513" x="2500313" y="3248025"/>
          <p14:tracePt t="13530" x="2486025" y="3243263"/>
          <p14:tracePt t="13547" x="2471738" y="3233738"/>
          <p14:tracePt t="13564" x="2443163" y="3214688"/>
          <p14:tracePt t="13580" x="2409825" y="3195638"/>
          <p14:tracePt t="13597" x="2376488" y="3171825"/>
          <p14:tracePt t="13613" x="2352675" y="3157538"/>
          <p14:tracePt t="13630" x="2324100" y="3143250"/>
          <p14:tracePt t="13647" x="2290763" y="3128963"/>
          <p14:tracePt t="13663" x="2262188" y="3119438"/>
          <p14:tracePt t="13680" x="2233613" y="3109913"/>
          <p14:tracePt t="13697" x="2205038" y="3109913"/>
          <p14:tracePt t="13714" x="2185988" y="3105150"/>
          <p14:tracePt t="13730" x="2157413" y="3105150"/>
          <p14:tracePt t="13747" x="2143125" y="3105150"/>
          <p14:tracePt t="13764" x="2128838" y="3105150"/>
          <p14:tracePt t="13780" x="2095500" y="3105150"/>
          <p14:tracePt t="13796" x="2066925" y="3105150"/>
          <p14:tracePt t="13813" x="2019300" y="3152775"/>
          <p14:tracePt t="13831" x="1952625" y="3209925"/>
          <p14:tracePt t="13847" x="1881188" y="3281363"/>
          <p14:tracePt t="13863" x="1824038" y="3352800"/>
          <p14:tracePt t="13880" x="1757363" y="3438525"/>
          <p14:tracePt t="13898" x="1709738" y="3538538"/>
          <p14:tracePt t="13914" x="1695450" y="3624263"/>
          <p14:tracePt t="13930" x="1695450" y="3705225"/>
          <p14:tracePt t="13947" x="1695450" y="3771900"/>
          <p14:tracePt t="13963" x="1695450" y="3848100"/>
          <p14:tracePt t="13980" x="1695450" y="3924300"/>
          <p14:tracePt t="13997" x="1714500" y="4052888"/>
          <p14:tracePt t="14013" x="1743075" y="4133850"/>
          <p14:tracePt t="14031" x="1757363" y="4181475"/>
          <p14:tracePt t="14047" x="1766888" y="4186238"/>
          <p14:tracePt t="14064" x="1771650" y="4191000"/>
          <p14:tracePt t="14097" x="1776413" y="4195763"/>
          <p14:tracePt t="14130" x="1800225" y="4214813"/>
          <p14:tracePt t="14147" x="1819275" y="4238625"/>
          <p14:tracePt t="14164" x="1885950" y="4291013"/>
          <p14:tracePt t="14180" x="1919288" y="4319588"/>
          <p14:tracePt t="14197" x="1943100" y="4338638"/>
          <p14:tracePt t="14214" x="1971675" y="4348163"/>
          <p14:tracePt t="14230" x="1976438" y="4352925"/>
          <p14:tracePt t="14247" x="1990725" y="4357688"/>
          <p14:tracePt t="14264" x="2005013" y="4357688"/>
          <p14:tracePt t="14281" x="2014538" y="4362450"/>
          <p14:tracePt t="14298" x="2038350" y="4362450"/>
          <p14:tracePt t="14315" x="2066925" y="4362450"/>
          <p14:tracePt t="14316" x="2081213" y="4362450"/>
          <p14:tracePt t="14331" x="2109788" y="4362450"/>
          <p14:tracePt t="14348" x="2205038" y="4362450"/>
          <p14:tracePt t="14364" x="2238375" y="4371975"/>
          <p14:tracePt t="14381" x="2243138" y="4376738"/>
          <p14:tracePt t="14397" x="2252663" y="4376738"/>
          <p14:tracePt t="14431" x="2262188" y="4376738"/>
          <p14:tracePt t="14508" x="2262188" y="4381500"/>
          <p14:tracePt t="14532" x="2266950" y="4391025"/>
          <p14:tracePt t="14540" x="2266950" y="4400550"/>
          <p14:tracePt t="14549" x="2276475" y="4405313"/>
          <p14:tracePt t="14565" x="2281238" y="4414838"/>
          <p14:tracePt t="14581" x="2286000" y="4429125"/>
          <p14:tracePt t="14598" x="2286000" y="4438650"/>
          <p14:tracePt t="14614" x="2286000" y="4452938"/>
          <p14:tracePt t="14631" x="2286000" y="4462463"/>
          <p14:tracePt t="14648" x="2286000" y="4471988"/>
          <p14:tracePt t="14664" x="2286000" y="4476750"/>
          <p14:tracePt t="14789" x="2281238" y="4481513"/>
          <p14:tracePt t="14797" x="2276475" y="4481513"/>
          <p14:tracePt t="14804" x="2271713" y="4481513"/>
          <p14:tracePt t="14814" x="2266950" y="4481513"/>
          <p14:tracePt t="14845" x="2262188" y="4481513"/>
          <p14:tracePt t="14860" x="2257425" y="4486275"/>
          <p14:tracePt t="14908" x="2252663" y="4486275"/>
          <p14:tracePt t="14941" x="2243138" y="4495800"/>
          <p14:tracePt t="14948" x="2243138" y="4500563"/>
          <p14:tracePt t="14964" x="2243138" y="4510088"/>
          <p14:tracePt t="14981" x="2243138" y="4524375"/>
          <p14:tracePt t="14998" x="2243138" y="4533900"/>
          <p14:tracePt t="15015" x="2243138" y="4543425"/>
          <p14:tracePt t="15068" x="2238375" y="4548188"/>
          <p14:tracePt t="15156" x="2224088" y="4548188"/>
          <p14:tracePt t="15165" x="2209800" y="4557713"/>
          <p14:tracePt t="15181" x="2143125" y="4567238"/>
          <p14:tracePt t="15198" x="2114550" y="4576763"/>
          <p14:tracePt t="15214" x="2090738" y="4581525"/>
          <p14:tracePt t="15231" x="2076450" y="4586288"/>
          <p14:tracePt t="15248" x="2066925" y="4595813"/>
          <p14:tracePt t="15265" x="2038350" y="4614863"/>
          <p14:tracePt t="15282" x="2005013" y="4648200"/>
          <p14:tracePt t="15298" x="1957388" y="4686300"/>
          <p14:tracePt t="15315" x="1938338" y="4700588"/>
          <p14:tracePt t="15332" x="1909763" y="4719638"/>
          <p14:tracePt t="15348" x="1900238" y="4724400"/>
          <p14:tracePt t="15364" x="1881188" y="4729163"/>
          <p14:tracePt t="15382" x="1843088" y="4729163"/>
          <p14:tracePt t="15398" x="1766888" y="4729163"/>
          <p14:tracePt t="15415" x="1657350" y="4700588"/>
          <p14:tracePt t="15431" x="1524000" y="4648200"/>
          <p14:tracePt t="15448" x="1462088" y="4624388"/>
          <p14:tracePt t="15465" x="1452563" y="4619625"/>
          <p14:tracePt t="15482" x="1443038" y="4619625"/>
          <p14:tracePt t="15540" x="1438275" y="4610100"/>
          <p14:tracePt t="15549" x="1423988" y="4595813"/>
          <p14:tracePt t="15565" x="1404938" y="4576763"/>
          <p14:tracePt t="15582" x="1381125" y="4552950"/>
          <p14:tracePt t="15598" x="1366838" y="4533900"/>
          <p14:tracePt t="15615" x="1366838" y="4519613"/>
          <p14:tracePt t="15631" x="1362075" y="4505325"/>
          <p14:tracePt t="15665" x="1347788" y="4481513"/>
          <p14:tracePt t="15682" x="1314450" y="4391025"/>
          <p14:tracePt t="15699" x="1266825" y="4224338"/>
          <p14:tracePt t="15716" x="1209675" y="3957638"/>
          <p14:tracePt t="15732" x="1195388" y="3867150"/>
          <p14:tracePt t="15748" x="1190625" y="3805238"/>
          <p14:tracePt t="15765" x="1181100" y="3767138"/>
          <p14:tracePt t="15782" x="1176338" y="3733800"/>
          <p14:tracePt t="15798" x="1171575" y="3671888"/>
          <p14:tracePt t="15815" x="1152525" y="3595688"/>
          <p14:tracePt t="15832" x="1152525" y="3505200"/>
          <p14:tracePt t="15848" x="1152525" y="3429000"/>
          <p14:tracePt t="15865" x="1152525" y="3390900"/>
          <p14:tracePt t="15882" x="1162050" y="3367088"/>
          <p14:tracePt t="15898" x="1171575" y="3352800"/>
          <p14:tracePt t="15916" x="1181100" y="3328988"/>
          <p14:tracePt t="15932" x="1190625" y="3324225"/>
          <p14:tracePt t="15948" x="1204913" y="3290888"/>
          <p14:tracePt t="15965" x="1214438" y="3262313"/>
          <p14:tracePt t="15982" x="1228725" y="3219450"/>
          <p14:tracePt t="15999" x="1243013" y="3186113"/>
          <p14:tracePt t="16016" x="1257300" y="3148013"/>
          <p14:tracePt t="16032" x="1262063" y="3124200"/>
          <p14:tracePt t="16049" x="1262063" y="3086100"/>
          <p14:tracePt t="16066" x="1262063" y="3071813"/>
          <p14:tracePt t="16082" x="1262063" y="3062288"/>
          <p14:tracePt t="16115" x="1262063" y="3057525"/>
          <p14:tracePt t="17317" x="1262063" y="3043238"/>
          <p14:tracePt t="17325" x="1262063" y="3014663"/>
          <p14:tracePt t="17333" x="1238250" y="2995613"/>
          <p14:tracePt t="17366" x="1185863" y="2962275"/>
          <p14:tracePt t="17383" x="1176338" y="2957513"/>
          <p14:tracePt t="17399" x="1171575" y="2947988"/>
          <p14:tracePt t="17436" x="1166813" y="2947988"/>
          <p14:tracePt t="17581" x="1157288" y="2947988"/>
          <p14:tracePt t="17588" x="1152525" y="2957513"/>
          <p14:tracePt t="17597" x="1147763" y="2971800"/>
          <p14:tracePt t="17604" x="1147763" y="2995613"/>
          <p14:tracePt t="17616" x="1147763" y="3019425"/>
          <p14:tracePt t="17633" x="1138238" y="3095625"/>
          <p14:tracePt t="17650" x="1138238" y="3171825"/>
          <p14:tracePt t="17667" x="1128713" y="3205163"/>
          <p14:tracePt t="17669" x="1123950" y="3219450"/>
          <p14:tracePt t="17716" x="1119188" y="3224213"/>
          <p14:tracePt t="17772" x="1114425" y="3224213"/>
          <p14:tracePt t="17796" x="1109663" y="3224213"/>
          <p14:tracePt t="17804" x="1109663" y="3219450"/>
          <p14:tracePt t="17813" x="1109663" y="3214688"/>
          <p14:tracePt t="17820" x="1109663" y="3205163"/>
          <p14:tracePt t="17834" x="1109663" y="3200400"/>
          <p14:tracePt t="17850" x="1109663" y="3181350"/>
          <p14:tracePt t="17866" x="1109663" y="3167063"/>
          <p14:tracePt t="17884" x="1109663" y="3157538"/>
          <p14:tracePt t="17900" x="1109663" y="3148013"/>
          <p14:tracePt t="17965" x="1114425" y="3143250"/>
          <p14:tracePt t="17996" x="1114425" y="3138488"/>
          <p14:tracePt t="18004" x="1119188" y="3133725"/>
          <p14:tracePt t="18013" x="1119188" y="3124200"/>
          <p14:tracePt t="18020" x="1119188" y="3109913"/>
          <p14:tracePt t="18034" x="1128713" y="3095625"/>
          <p14:tracePt t="18050" x="1143000" y="3071813"/>
          <p14:tracePt t="18068" x="1162050" y="3038475"/>
          <p14:tracePt t="18083" x="1176338" y="3019425"/>
          <p14:tracePt t="18100" x="1200150" y="2986088"/>
          <p14:tracePt t="18117" x="1228725" y="2962275"/>
          <p14:tracePt t="18134" x="1262063" y="2938463"/>
          <p14:tracePt t="18151" x="1300163" y="2914650"/>
          <p14:tracePt t="18167" x="1338263" y="2886075"/>
          <p14:tracePt t="18184" x="1381125" y="2867025"/>
          <p14:tracePt t="18200" x="1428750" y="2852738"/>
          <p14:tracePt t="18217" x="1447800" y="2843213"/>
          <p14:tracePt t="18234" x="1481138" y="2833688"/>
          <p14:tracePt t="18251" x="1500188" y="2828925"/>
          <p14:tracePt t="18267" x="1538288" y="2828925"/>
          <p14:tracePt t="18284" x="1609725" y="2809875"/>
          <p14:tracePt t="18300" x="1652588" y="2805113"/>
          <p14:tracePt t="18317" x="1704975" y="2805113"/>
          <p14:tracePt t="18334" x="1738313" y="2795588"/>
          <p14:tracePt t="18351" x="1776413" y="2795588"/>
          <p14:tracePt t="18368" x="1838325" y="2795588"/>
          <p14:tracePt t="18384" x="1890713" y="2795588"/>
          <p14:tracePt t="18401" x="1943100" y="2795588"/>
          <p14:tracePt t="18417" x="1971675" y="2795588"/>
          <p14:tracePt t="18434" x="2000250" y="2795588"/>
          <p14:tracePt t="18452" x="2024063" y="2795588"/>
          <p14:tracePt t="18468" x="2038350" y="2805113"/>
          <p14:tracePt t="18484" x="2071688" y="2809875"/>
          <p14:tracePt t="18500" x="2090738" y="2819400"/>
          <p14:tracePt t="18518" x="2109788" y="2824163"/>
          <p14:tracePt t="18534" x="2133600" y="2833688"/>
          <p14:tracePt t="18551" x="2143125" y="2838450"/>
          <p14:tracePt t="18567" x="2157413" y="2838450"/>
          <p14:tracePt t="18585" x="2171700" y="2843213"/>
          <p14:tracePt t="18602" x="2181225" y="2852738"/>
          <p14:tracePt t="18618" x="2195513" y="2867025"/>
          <p14:tracePt t="18635" x="2214563" y="2876550"/>
          <p14:tracePt t="18652" x="2243138" y="2895600"/>
          <p14:tracePt t="18668" x="2257425" y="2914650"/>
          <p14:tracePt t="18684" x="2271713" y="2933700"/>
          <p14:tracePt t="18701" x="2286000" y="2952750"/>
          <p14:tracePt t="18717" x="2319338" y="2986088"/>
          <p14:tracePt t="18734" x="2357438" y="3033713"/>
          <p14:tracePt t="18751" x="2395538" y="3090863"/>
          <p14:tracePt t="18768" x="2428875" y="3124200"/>
          <p14:tracePt t="18785" x="2457450" y="3167063"/>
          <p14:tracePt t="18801" x="2476500" y="3219450"/>
          <p14:tracePt t="18818" x="2505075" y="3276600"/>
          <p14:tracePt t="18835" x="2528888" y="3362325"/>
          <p14:tracePt t="18837" x="2547938" y="3400425"/>
          <p14:tracePt t="18852" x="2566988" y="3457575"/>
          <p14:tracePt t="18868" x="2576513" y="3495675"/>
          <p14:tracePt t="18884" x="2595563" y="3567113"/>
          <p14:tracePt t="18901" x="2600325" y="3619500"/>
          <p14:tracePt t="18917" x="2609850" y="3671888"/>
          <p14:tracePt t="18935" x="2619375" y="3748088"/>
          <p14:tracePt t="18951" x="2638425" y="3829050"/>
          <p14:tracePt t="18968" x="2638425" y="3905250"/>
          <p14:tracePt t="18985" x="2638425" y="3971925"/>
          <p14:tracePt t="19002" x="2638425" y="4048125"/>
          <p14:tracePt t="19018" x="2638425" y="4124325"/>
          <p14:tracePt t="19035" x="2638425" y="4200525"/>
          <p14:tracePt t="19052" x="2638425" y="4314825"/>
          <p14:tracePt t="19068" x="2638425" y="4376738"/>
          <p14:tracePt t="19085" x="2633663" y="4443413"/>
          <p14:tracePt t="19101" x="2628900" y="4495800"/>
          <p14:tracePt t="19118" x="2619375" y="4543425"/>
          <p14:tracePt t="19134" x="2595563" y="4576763"/>
          <p14:tracePt t="19152" x="2581275" y="4600575"/>
          <p14:tracePt t="19168" x="2557463" y="4614863"/>
          <p14:tracePt t="19185" x="2543175" y="4619625"/>
          <p14:tracePt t="19201" x="2519363" y="4624388"/>
          <p14:tracePt t="19218" x="2505075" y="4638675"/>
          <p14:tracePt t="19235" x="2476500" y="4662488"/>
          <p14:tracePt t="19252" x="2424113" y="4719638"/>
          <p14:tracePt t="19268" x="2371725" y="4762500"/>
          <p14:tracePt t="19285" x="2276475" y="4805363"/>
          <p14:tracePt t="19301" x="2162175" y="4824413"/>
          <p14:tracePt t="19318" x="2047875" y="4848225"/>
          <p14:tracePt t="19335" x="1952625" y="4848225"/>
          <p14:tracePt t="19351" x="1881188" y="4848225"/>
          <p14:tracePt t="19368" x="1804988" y="4819650"/>
          <p14:tracePt t="19385" x="1766888" y="4786313"/>
          <p14:tracePt t="19402" x="1724025" y="4762500"/>
          <p14:tracePt t="19418" x="1662113" y="4724400"/>
          <p14:tracePt t="19436" x="1585913" y="4624388"/>
          <p14:tracePt t="19453" x="1528763" y="4529138"/>
          <p14:tracePt t="19468" x="1485900" y="4457700"/>
          <p14:tracePt t="19485" x="1452563" y="4395788"/>
          <p14:tracePt t="19502" x="1443038" y="4357688"/>
          <p14:tracePt t="19518" x="1423988" y="4314825"/>
          <p14:tracePt t="19535" x="1414463" y="4271963"/>
          <p14:tracePt t="19551" x="1400175" y="4229100"/>
          <p14:tracePt t="19568" x="1390650" y="4176713"/>
          <p14:tracePt t="19585" x="1390650" y="4124325"/>
          <p14:tracePt t="19602" x="1390650" y="4048125"/>
          <p14:tracePt t="19618" x="1390650" y="3957638"/>
          <p14:tracePt t="19636" x="1390650" y="3833813"/>
          <p14:tracePt t="19652" x="1390650" y="3781425"/>
          <p14:tracePt t="19668" x="1428750" y="3624263"/>
          <p14:tracePt t="19685" x="1457325" y="3533775"/>
          <p14:tracePt t="19702" x="1500188" y="3448050"/>
          <p14:tracePt t="19718" x="1533525" y="3395663"/>
          <p14:tracePt t="19735" x="1552575" y="3362325"/>
          <p14:tracePt t="19752" x="1576388" y="3338513"/>
          <p14:tracePt t="19769" x="1590675" y="3324225"/>
          <p14:tracePt t="19785" x="1614488" y="3309938"/>
          <p14:tracePt t="19802" x="1647825" y="3290888"/>
          <p14:tracePt t="19818" x="1690688" y="3267075"/>
          <p14:tracePt t="19836" x="1781175" y="3209925"/>
          <p14:tracePt t="19852" x="1833563" y="3181350"/>
          <p14:tracePt t="19868" x="1905000" y="3148013"/>
          <p14:tracePt t="19885" x="1981200" y="3119438"/>
          <p14:tracePt t="19902" x="2062163" y="3100388"/>
          <p14:tracePt t="19918" x="2138363" y="3081338"/>
          <p14:tracePt t="19935" x="2190750" y="3081338"/>
          <p14:tracePt t="19952" x="2233613" y="3071813"/>
          <p14:tracePt t="19969" x="2252663" y="3071813"/>
          <p14:tracePt t="19986" x="2281238" y="3071813"/>
          <p14:tracePt t="20002" x="2300288" y="3086100"/>
          <p14:tracePt t="20019" x="2357438" y="3171825"/>
          <p14:tracePt t="20036" x="2395538" y="3262313"/>
          <p14:tracePt t="20052" x="2452688" y="3405188"/>
          <p14:tracePt t="20068" x="2505075" y="3562350"/>
          <p14:tracePt t="20085" x="2557463" y="3757613"/>
          <p14:tracePt t="20103" x="2609850" y="3929063"/>
          <p14:tracePt t="20118" x="2638425" y="4057650"/>
          <p14:tracePt t="20135" x="2671763" y="4162425"/>
          <p14:tracePt t="20153" x="2681288" y="4214813"/>
          <p14:tracePt t="20168" x="2681288" y="4238625"/>
          <p14:tracePt t="20186" x="2681288" y="4248150"/>
          <p14:tracePt t="20203" x="2662238" y="4281488"/>
          <p14:tracePt t="20219" x="2647950" y="4333875"/>
          <p14:tracePt t="20235" x="2614613" y="4405313"/>
          <p14:tracePt t="20252" x="2576513" y="4500563"/>
          <p14:tracePt t="20269" x="2552700" y="4533900"/>
          <p14:tracePt t="20285" x="2547938" y="4543425"/>
          <p14:tracePt t="20303" x="2543175" y="4552950"/>
          <p14:tracePt t="20319" x="2538413" y="4552950"/>
          <p14:tracePt t="20336" x="2533650" y="4562475"/>
          <p14:tracePt t="20369" x="2524125" y="4562475"/>
          <p14:tracePt t="20413" x="2519363" y="4562475"/>
          <p14:tracePt t="20445" x="2514600" y="4562475"/>
          <p14:tracePt t="20453" x="2509838" y="4562475"/>
          <p14:tracePt t="20460" x="2500313" y="4562475"/>
          <p14:tracePt t="20469" x="2481263" y="4562475"/>
          <p14:tracePt t="20486" x="2481263" y="4557713"/>
          <p14:tracePt t="20503" x="2481263" y="4548188"/>
          <p14:tracePt t="20548" x="2481263" y="4543425"/>
          <p14:tracePt t="20565" x="2481263" y="4538663"/>
          <p14:tracePt t="20580" x="2481263" y="4529138"/>
          <p14:tracePt t="20588" x="2481263" y="4524375"/>
          <p14:tracePt t="20603" x="2481263" y="4519613"/>
          <p14:tracePt t="20619" x="2481263" y="4514850"/>
          <p14:tracePt t="22181" x="2481263" y="4495800"/>
          <p14:tracePt t="22189" x="2481263" y="4438650"/>
          <p14:tracePt t="22197" x="2486025" y="4395788"/>
          <p14:tracePt t="22220" x="2514600" y="4276725"/>
          <p14:tracePt t="22237" x="2543175" y="4233863"/>
          <p14:tracePt t="22254" x="2557463" y="4210050"/>
          <p14:tracePt t="22271" x="2566988" y="4205288"/>
          <p14:tracePt t="22288" x="2586038" y="4205288"/>
          <p14:tracePt t="22305" x="2600325" y="4205288"/>
          <p14:tracePt t="22321" x="2619375" y="4205288"/>
          <p14:tracePt t="22338" x="2647950" y="4205288"/>
          <p14:tracePt t="22354" x="2671763" y="4195763"/>
          <p14:tracePt t="22372" x="2695575" y="4181475"/>
          <p14:tracePt t="22388" x="2705100" y="4176713"/>
          <p14:tracePt t="22405" x="2738438" y="4157663"/>
          <p14:tracePt t="22420" x="2747963" y="4143375"/>
          <p14:tracePt t="22438" x="2757488" y="4129088"/>
          <p14:tracePt t="22454" x="2767013" y="4124325"/>
          <p14:tracePt t="22470" x="2786063" y="4114800"/>
          <p14:tracePt t="22487" x="2814638" y="4110038"/>
          <p14:tracePt t="22504" x="2852738" y="4110038"/>
          <p14:tracePt t="22521" x="2905125" y="4110038"/>
          <p14:tracePt t="22538" x="2943225" y="4110038"/>
          <p14:tracePt t="22554" x="2971800" y="4110038"/>
          <p14:tracePt t="22570" x="2976563" y="4110038"/>
          <p14:tracePt t="22588" x="2981325" y="4110038"/>
          <p14:tracePt t="22604" x="2986088" y="4110038"/>
          <p14:tracePt t="22621" x="3000375" y="4110038"/>
          <p14:tracePt t="22637" x="3019425" y="4110038"/>
          <p14:tracePt t="22654" x="3048000" y="4110038"/>
          <p14:tracePt t="22671" x="3067050" y="4110038"/>
          <p14:tracePt t="22687" x="3105150" y="4095750"/>
          <p14:tracePt t="22704" x="3128963" y="4062413"/>
          <p14:tracePt t="22721" x="3167063" y="4010025"/>
          <p14:tracePt t="22737" x="3224213" y="3929063"/>
          <p14:tracePt t="22754" x="3290888" y="3852863"/>
          <p14:tracePt t="22771" x="3362325" y="3767138"/>
          <p14:tracePt t="22773" x="3395663" y="3729038"/>
          <p14:tracePt t="22788" x="3424238" y="3695700"/>
          <p14:tracePt t="22805" x="3505200" y="3586163"/>
          <p14:tracePt t="22821" x="3533775" y="3533775"/>
          <p14:tracePt t="22837" x="3581400" y="3471863"/>
          <p14:tracePt t="22854" x="3619500" y="3414713"/>
          <p14:tracePt t="22872" x="3652838" y="3362325"/>
          <p14:tracePt t="22888" x="3681413" y="3324225"/>
          <p14:tracePt t="22904" x="3714750" y="3290888"/>
          <p14:tracePt t="22922" x="3733800" y="3262313"/>
          <p14:tracePt t="22937" x="3757613" y="3243263"/>
          <p14:tracePt t="22955" x="3776663" y="3228975"/>
          <p14:tracePt t="22972" x="3805238" y="3219450"/>
          <p14:tracePt t="22988" x="3829050" y="3209925"/>
          <p14:tracePt t="23005" x="3876675" y="3200400"/>
          <p14:tracePt t="23021" x="3905250" y="3195638"/>
          <p14:tracePt t="23038" x="3929063" y="3186113"/>
          <p14:tracePt t="23054" x="3952875" y="3181350"/>
          <p14:tracePt t="23071" x="3976688" y="3171825"/>
          <p14:tracePt t="23088" x="4038600" y="3152775"/>
          <p14:tracePt t="23105" x="4119563" y="3133725"/>
          <p14:tracePt t="23121" x="4195763" y="3105150"/>
          <p14:tracePt t="23138" x="4276725" y="3086100"/>
          <p14:tracePt t="23156" x="4367213" y="3067050"/>
          <p14:tracePt t="23172" x="4410075" y="3057525"/>
          <p14:tracePt t="23188" x="4462463" y="3048000"/>
          <p14:tracePt t="23205" x="4529138" y="3048000"/>
          <p14:tracePt t="23221" x="4614863" y="3048000"/>
          <p14:tracePt t="23238" x="4719638" y="3048000"/>
          <p14:tracePt t="23255" x="4795838" y="3048000"/>
          <p14:tracePt t="23272" x="4848225" y="3048000"/>
          <p14:tracePt t="23288" x="4876800" y="3048000"/>
          <p14:tracePt t="23304" x="4886325" y="3048000"/>
          <p14:tracePt t="23321" x="4900613" y="3048000"/>
          <p14:tracePt t="23338" x="4938713" y="3048000"/>
          <p14:tracePt t="23356" x="5014913" y="3048000"/>
          <p14:tracePt t="23372" x="5067300" y="3048000"/>
          <p14:tracePt t="23388" x="5105400" y="3048000"/>
          <p14:tracePt t="23405" x="5119688" y="3048000"/>
          <p14:tracePt t="23421" x="5138738" y="3048000"/>
          <p14:tracePt t="23438" x="5176838" y="3052763"/>
          <p14:tracePt t="23455" x="5262563" y="3062288"/>
          <p14:tracePt t="23472" x="5353050" y="3071813"/>
          <p14:tracePt t="23488" x="5429250" y="3090863"/>
          <p14:tracePt t="23505" x="5472113" y="3090863"/>
          <p14:tracePt t="23521" x="5491163" y="3100388"/>
          <p14:tracePt t="23628" x="5500688" y="3100388"/>
          <p14:tracePt t="23643" x="5500688" y="3105150"/>
          <p14:tracePt t="23653" x="5500688" y="3114675"/>
          <p14:tracePt t="23660" x="5510213" y="3128963"/>
          <p14:tracePt t="23673" x="5514975" y="3143250"/>
          <p14:tracePt t="23688" x="5524500" y="3176588"/>
          <p14:tracePt t="23705" x="5534025" y="3195638"/>
          <p14:tracePt t="23722" x="5534025" y="3209925"/>
          <p14:tracePt t="23755" x="5538788" y="3214688"/>
          <p14:tracePt t="23772" x="5538788" y="3219450"/>
          <p14:tracePt t="23788" x="5543550" y="3271838"/>
          <p14:tracePt t="23805" x="5553075" y="3324225"/>
          <p14:tracePt t="23823" x="5562600" y="3390900"/>
          <p14:tracePt t="23838" x="5572125" y="3467100"/>
          <p14:tracePt t="23856" x="5581650" y="3533775"/>
          <p14:tracePt t="23872" x="5591175" y="3600450"/>
          <p14:tracePt t="23888" x="5600700" y="3667125"/>
          <p14:tracePt t="23905" x="5610225" y="3743325"/>
          <p14:tracePt t="23922" x="5634038" y="3819525"/>
          <p14:tracePt t="23939" x="5634038" y="3871913"/>
          <p14:tracePt t="23956" x="5638800" y="3919538"/>
          <p14:tracePt t="23972" x="5643563" y="3943350"/>
          <p14:tracePt t="23989" x="5643563" y="3952875"/>
          <p14:tracePt t="24005" x="5643563" y="3971925"/>
          <p14:tracePt t="24022" x="5653088" y="3995738"/>
          <p14:tracePt t="24038" x="5657850" y="4010025"/>
          <p14:tracePt t="24056" x="5667375" y="4029075"/>
          <p14:tracePt t="24073" x="5667375" y="4048125"/>
          <p14:tracePt t="24089" x="5676900" y="4090988"/>
          <p14:tracePt t="24105" x="5681663" y="4138613"/>
          <p14:tracePt t="24123" x="5691188" y="4219575"/>
          <p14:tracePt t="24139" x="5710238" y="4310063"/>
          <p14:tracePt t="24156" x="5719763" y="4414838"/>
          <p14:tracePt t="24172" x="5729288" y="4443413"/>
          <p14:tracePt t="24189" x="5734050" y="4452938"/>
          <p14:tracePt t="24206" x="5734050" y="4462463"/>
          <p14:tracePt t="24222" x="5734050" y="4467225"/>
          <p14:tracePt t="24239" x="5734050" y="4495800"/>
          <p14:tracePt t="24256" x="5743575" y="4529138"/>
          <p14:tracePt t="24272" x="5748338" y="4543425"/>
          <p14:tracePt t="24289" x="5748338" y="4557713"/>
          <p14:tracePt t="24306" x="5748338" y="4562475"/>
          <p14:tracePt t="24323" x="5753100" y="4567238"/>
          <p14:tracePt t="24339" x="5757863" y="4581525"/>
          <p14:tracePt t="24356" x="5762625" y="4643438"/>
          <p14:tracePt t="24372" x="5762625" y="4686300"/>
          <p14:tracePt t="24389" x="5762625" y="4710113"/>
          <p14:tracePt t="24405" x="5748338" y="4724400"/>
          <p14:tracePt t="24423" x="5743575" y="4724400"/>
          <p14:tracePt t="24456" x="5729288" y="4733925"/>
          <p14:tracePt t="24473" x="5705475" y="4757738"/>
          <p14:tracePt t="24489" x="5667375" y="4800600"/>
          <p14:tracePt t="24506" x="5610225" y="4838700"/>
          <p14:tracePt t="24523" x="5572125" y="4857750"/>
          <p14:tracePt t="24540" x="5553075" y="4867275"/>
          <p14:tracePt t="24613" x="5548313" y="4867275"/>
          <p14:tracePt t="24620" x="5543550" y="4867275"/>
          <p14:tracePt t="24628" x="5538788" y="4867275"/>
          <p14:tracePt t="24653" x="5529263" y="4872038"/>
          <p14:tracePt t="24669" x="5524500" y="4872038"/>
          <p14:tracePt t="24692" x="5519738" y="4872038"/>
          <p14:tracePt t="24700" x="5514975" y="4872038"/>
          <p14:tracePt t="24708" x="5505450" y="4872038"/>
          <p14:tracePt t="24722" x="5491163" y="4872038"/>
          <p14:tracePt t="24739" x="5405438" y="4872038"/>
          <p14:tracePt t="24756" x="5353050" y="4872038"/>
          <p14:tracePt t="24773" x="5276850" y="4881563"/>
          <p14:tracePt t="24789" x="5186363" y="4891088"/>
          <p14:tracePt t="24806" x="5086350" y="4914900"/>
          <p14:tracePt t="24823" x="5005388" y="4914900"/>
          <p14:tracePt t="24840" x="4929188" y="4914900"/>
          <p14:tracePt t="24856" x="4867275" y="4914900"/>
          <p14:tracePt t="24873" x="4838700" y="4914900"/>
          <p14:tracePt t="24889" x="4800600" y="4919663"/>
          <p14:tracePt t="24906" x="4786313" y="4919663"/>
          <p14:tracePt t="24923" x="4762500" y="4919663"/>
          <p14:tracePt t="24925" x="4748213" y="4919663"/>
          <p14:tracePt t="24940" x="4729163" y="4919663"/>
          <p14:tracePt t="24956" x="4691063" y="4919663"/>
          <p14:tracePt t="24972" x="4643438" y="4919663"/>
          <p14:tracePt t="24990" x="4600575" y="4919663"/>
          <p14:tracePt t="25006" x="4562475" y="4919663"/>
          <p14:tracePt t="25024" x="4533900" y="4919663"/>
          <p14:tracePt t="25039" x="4486275" y="4919663"/>
          <p14:tracePt t="25056" x="4448175" y="4919663"/>
          <p14:tracePt t="25073" x="4395788" y="4919663"/>
          <p14:tracePt t="25090" x="4338638" y="4919663"/>
          <p14:tracePt t="25107" x="4300538" y="4919663"/>
          <p14:tracePt t="25124" x="4262438" y="4905375"/>
          <p14:tracePt t="25140" x="4243388" y="4895850"/>
          <p14:tracePt t="25156" x="4224338" y="4891088"/>
          <p14:tracePt t="25173" x="4191000" y="4876800"/>
          <p14:tracePt t="25190" x="4129088" y="4848225"/>
          <p14:tracePt t="25206" x="4052888" y="4814888"/>
          <p14:tracePt t="25223" x="3995738" y="4767263"/>
          <p14:tracePt t="25240" x="3976688" y="4729163"/>
          <p14:tracePt t="25256" x="3948113" y="4662488"/>
          <p14:tracePt t="25273" x="3914775" y="4567238"/>
          <p14:tracePt t="25290" x="3867150" y="4414838"/>
          <p14:tracePt t="25307" x="3814763" y="4233863"/>
          <p14:tracePt t="25309" x="3805238" y="4171950"/>
          <p14:tracePt t="25324" x="3786188" y="4090988"/>
          <p14:tracePt t="25340" x="3776663" y="4029075"/>
          <p14:tracePt t="25357" x="3776663" y="4005263"/>
          <p14:tracePt t="25373" x="3776663" y="3967163"/>
          <p14:tracePt t="25390" x="3776663" y="3933825"/>
          <p14:tracePt t="25407" x="3786188" y="3895725"/>
          <p14:tracePt t="25424" x="3795713" y="3857625"/>
          <p14:tracePt t="25440" x="3810000" y="3814763"/>
          <p14:tracePt t="25457" x="3829050" y="3757613"/>
          <p14:tracePt t="25474" x="3829050" y="3714750"/>
          <p14:tracePt t="25490" x="3829050" y="3681413"/>
          <p14:tracePt t="25507" x="3838575" y="3633788"/>
          <p14:tracePt t="25508" x="3838575" y="3614738"/>
          <p14:tracePt t="25525" x="3838575" y="3586163"/>
          <p14:tracePt t="25540" x="3838575" y="3567113"/>
          <p14:tracePt t="25556" x="3838575" y="3557588"/>
          <p14:tracePt t="25573" x="3838575" y="3548063"/>
          <p14:tracePt t="25590" x="3838575" y="3543300"/>
          <p14:tracePt t="25606" x="3838575" y="3538538"/>
          <p14:tracePt t="25624" x="3843338" y="3529013"/>
          <p14:tracePt t="25660" x="3843338" y="3524250"/>
          <p14:tracePt t="25693" x="3843338" y="3519488"/>
          <p14:tracePt t="25701" x="3843338" y="3509963"/>
          <p14:tracePt t="25708" x="3843338" y="3505200"/>
          <p14:tracePt t="25724" x="3843338" y="3476625"/>
          <p14:tracePt t="25740" x="3843338" y="3438525"/>
          <p14:tracePt t="25757" x="3852863" y="3367088"/>
          <p14:tracePt t="25773" x="3862388" y="3338513"/>
          <p14:tracePt t="25790" x="3871913" y="3309938"/>
          <p14:tracePt t="25807" x="3876675" y="3281363"/>
          <p14:tracePt t="25823" x="3876675" y="3262313"/>
          <p14:tracePt t="25840" x="3886200" y="3238500"/>
          <p14:tracePt t="25857" x="3886200" y="3233738"/>
          <p14:tracePt t="25873" x="3886200" y="3228975"/>
          <p14:tracePt t="25908" x="3886200" y="3224213"/>
          <p14:tracePt t="25923" x="3895725" y="3214688"/>
          <p14:tracePt t="25940" x="3905250" y="3205163"/>
          <p14:tracePt t="25957" x="3924300" y="3176588"/>
          <p14:tracePt t="25974" x="3929063" y="3167063"/>
          <p14:tracePt t="25991" x="3933825" y="3152775"/>
          <p14:tracePt t="26007" x="3938588" y="3148013"/>
          <p14:tracePt t="26765" x="3948113" y="3143250"/>
          <p14:tracePt t="26773" x="4048125" y="3143250"/>
          <p14:tracePt t="26780" x="4176713" y="3143250"/>
          <p14:tracePt t="26808" x="4238625" y="3143250"/>
          <p14:tracePt t="26824" x="4252913" y="3143250"/>
          <p14:tracePt t="26842" x="4271963" y="3143250"/>
          <p14:tracePt t="26858" x="4286250" y="3143250"/>
          <p14:tracePt t="26875" x="4314825" y="3143250"/>
          <p14:tracePt t="26891" x="4333875" y="3143250"/>
          <p14:tracePt t="26908" x="4348163" y="3133725"/>
          <p14:tracePt t="26925" x="4352925" y="3128963"/>
          <p14:tracePt t="26941" x="4357688" y="3124200"/>
          <p14:tracePt t="26974" x="4357688" y="3119438"/>
          <p14:tracePt t="26991" x="4367213" y="3109913"/>
          <p14:tracePt t="27052" x="4367213" y="3105150"/>
          <p14:tracePt t="27068" x="4371975" y="3105150"/>
          <p14:tracePt t="27356" x="4395788" y="3105150"/>
          <p14:tracePt t="27364" x="4433888" y="3105150"/>
          <p14:tracePt t="27375" x="4457700" y="3105150"/>
          <p14:tracePt t="27392" x="4481513" y="3105150"/>
          <p14:tracePt t="27408" x="4500563" y="3105150"/>
          <p14:tracePt t="27425" x="4505325" y="3109913"/>
          <p14:tracePt t="27442" x="4514850" y="3109913"/>
          <p14:tracePt t="27458" x="4519613" y="3114675"/>
          <p14:tracePt t="27475" x="4529138" y="3114675"/>
          <p14:tracePt t="27492" x="4548188" y="3114675"/>
          <p14:tracePt t="27508" x="4557713" y="3119438"/>
          <p14:tracePt t="27525" x="4586288" y="3119438"/>
          <p14:tracePt t="27541" x="4624388" y="3128963"/>
          <p14:tracePt t="27558" x="4657725" y="3128963"/>
          <p14:tracePt t="27575" x="4695825" y="3138488"/>
          <p14:tracePt t="27593" x="4762500" y="3148013"/>
          <p14:tracePt t="27608" x="4805363" y="3152775"/>
          <p14:tracePt t="27625" x="4843463" y="3162300"/>
          <p14:tracePt t="27642" x="4886325" y="3162300"/>
          <p14:tracePt t="27658" x="4924425" y="3171825"/>
          <p14:tracePt t="27660" x="4938713" y="3171825"/>
          <p14:tracePt t="27676" x="4957763" y="3176588"/>
          <p14:tracePt t="27692" x="4972050" y="3176588"/>
          <p14:tracePt t="27708" x="4976813" y="3176588"/>
          <p14:tracePt t="27725" x="4986338" y="3176588"/>
          <p14:tracePt t="27741" x="4991100" y="3176588"/>
          <p14:tracePt t="28685" x="5005388" y="3176588"/>
          <p14:tracePt t="28693" x="5010150" y="3176588"/>
          <p14:tracePt t="28743" x="5062538" y="3176588"/>
          <p14:tracePt t="28759" x="5091113" y="3176588"/>
          <p14:tracePt t="28776" x="5114925" y="3181350"/>
          <p14:tracePt t="28793" x="5133975" y="3186113"/>
          <p14:tracePt t="28809" x="5148263" y="3190875"/>
          <p14:tracePt t="28843" x="5157788" y="3195638"/>
          <p14:tracePt t="28860" x="5157788" y="3200400"/>
          <p14:tracePt t="28876" x="5162550" y="3214688"/>
          <p14:tracePt t="28892" x="5162550" y="3233738"/>
          <p14:tracePt t="28909" x="5172075" y="3262313"/>
          <p14:tracePt t="28926" x="5176838" y="3286125"/>
          <p14:tracePt t="28943" x="5176838" y="3305175"/>
          <p14:tracePt t="28959" x="5176838" y="3309938"/>
          <p14:tracePt t="28976" x="5176838" y="3314700"/>
          <p14:tracePt t="28993" x="5176838" y="3328988"/>
          <p14:tracePt t="29010" x="5176838" y="3333750"/>
          <p14:tracePt t="29027" x="5176838" y="3338513"/>
          <p14:tracePt t="29029" x="5176838" y="3348038"/>
          <p14:tracePt t="29045" x="5176838" y="3352800"/>
          <p14:tracePt t="29059" x="5176838" y="3357563"/>
          <p14:tracePt t="29076" x="5181600" y="3367088"/>
          <p14:tracePt t="29093" x="5186363" y="3376613"/>
          <p14:tracePt t="29109" x="5195888" y="3390900"/>
          <p14:tracePt t="29126" x="5200650" y="3400425"/>
          <p14:tracePt t="29143" x="5205413" y="3424238"/>
          <p14:tracePt t="29160" x="5219700" y="3438525"/>
          <p14:tracePt t="29177" x="5233988" y="3457575"/>
          <p14:tracePt t="29193" x="5238750" y="3471863"/>
          <p14:tracePt t="29209" x="5248275" y="3481388"/>
          <p14:tracePt t="29227" x="5253038" y="3495675"/>
          <p14:tracePt t="29243" x="5262563" y="3505200"/>
          <p14:tracePt t="29260" x="5272088" y="3519488"/>
          <p14:tracePt t="29276" x="5276850" y="3533775"/>
          <p14:tracePt t="29293" x="5276850" y="3552825"/>
          <p14:tracePt t="29310" x="5286375" y="3571875"/>
          <p14:tracePt t="29326" x="5286375" y="3600450"/>
          <p14:tracePt t="29343" x="5291138" y="3638550"/>
          <p14:tracePt t="29360" x="5300663" y="3686175"/>
          <p14:tracePt t="29377" x="5310188" y="3738563"/>
          <p14:tracePt t="29393" x="5310188" y="3776663"/>
          <p14:tracePt t="29410" x="5319713" y="3810000"/>
          <p14:tracePt t="29426" x="5319713" y="3838575"/>
          <p14:tracePt t="29444" x="5319713" y="3890963"/>
          <p14:tracePt t="29460" x="5319713" y="3929063"/>
          <p14:tracePt t="29476" x="5319713" y="3967163"/>
          <p14:tracePt t="29493" x="5319713" y="3995738"/>
          <p14:tracePt t="29510" x="5319713" y="4024313"/>
          <p14:tracePt t="29527" x="5319713" y="4052888"/>
          <p14:tracePt t="29543" x="5319713" y="4076700"/>
          <p14:tracePt t="29560" x="5319713" y="4110038"/>
          <p14:tracePt t="29577" x="5324475" y="4133850"/>
          <p14:tracePt t="29593" x="5324475" y="4152900"/>
          <p14:tracePt t="29610" x="5324475" y="4181475"/>
          <p14:tracePt t="29627" x="5324475" y="4210050"/>
          <p14:tracePt t="29629" x="5324475" y="4224338"/>
          <p14:tracePt t="29644" x="5324475" y="4286250"/>
          <p14:tracePt t="29660" x="5324475" y="4352925"/>
          <p14:tracePt t="29676" x="5300663" y="4419600"/>
          <p14:tracePt t="29693" x="5267325" y="4481513"/>
          <p14:tracePt t="29710" x="5229225" y="4538663"/>
          <p14:tracePt t="29727" x="5186363" y="4586288"/>
          <p14:tracePt t="29744" x="5143500" y="4619625"/>
          <p14:tracePt t="29760" x="5076825" y="4672013"/>
          <p14:tracePt t="29777" x="5010150" y="4710113"/>
          <p14:tracePt t="29794" x="4938713" y="4772025"/>
          <p14:tracePt t="29810" x="4872038" y="4800600"/>
          <p14:tracePt t="29828" x="4824413" y="4838700"/>
          <p14:tracePt t="29844" x="4752975" y="4891088"/>
          <p14:tracePt t="29860" x="4719638" y="4924425"/>
          <p14:tracePt t="29877" x="4700588" y="4938713"/>
          <p14:tracePt t="29894" x="4691063" y="4938713"/>
          <p14:tracePt t="29910" x="4662488" y="4938713"/>
          <p14:tracePt t="29926" x="4619625" y="4929188"/>
          <p14:tracePt t="29944" x="4562475" y="4891088"/>
          <p14:tracePt t="29960" x="4529138" y="4862513"/>
          <p14:tracePt t="29977" x="4500563" y="4852988"/>
          <p14:tracePt t="29994" x="4486275" y="4838700"/>
          <p14:tracePt t="30010" x="4481513" y="4824413"/>
          <p14:tracePt t="30028" x="4471988" y="4814888"/>
          <p14:tracePt t="30044" x="4462463" y="4805363"/>
          <p14:tracePt t="30060" x="4443413" y="4800600"/>
          <p14:tracePt t="30077" x="4410075" y="4800600"/>
          <p14:tracePt t="30093" x="4367213" y="4800600"/>
          <p14:tracePt t="30110" x="4310063" y="4800600"/>
          <p14:tracePt t="30128" x="4257675" y="4800600"/>
          <p14:tracePt t="30144" x="4210050" y="4800600"/>
          <p14:tracePt t="30161" x="4133850" y="4800600"/>
          <p14:tracePt t="30178" x="4081463" y="4800600"/>
          <p14:tracePt t="30194" x="4029075" y="4791075"/>
          <p14:tracePt t="30210" x="4000500" y="4786313"/>
          <p14:tracePt t="30228" x="3971925" y="4767263"/>
          <p14:tracePt t="30244" x="3943350" y="4743450"/>
          <p14:tracePt t="30260" x="3900488" y="4686300"/>
          <p14:tracePt t="30277" x="3795713" y="4514850"/>
          <p14:tracePt t="30293" x="3714750" y="4324350"/>
          <p14:tracePt t="30311" x="3648075" y="4157663"/>
          <p14:tracePt t="30328" x="3609975" y="4048125"/>
          <p14:tracePt t="30344" x="3576638" y="3971925"/>
          <p14:tracePt t="30361" x="3557588" y="3919538"/>
          <p14:tracePt t="30377" x="3552825" y="3838575"/>
          <p14:tracePt t="30394" x="3538538" y="3762375"/>
          <p14:tracePt t="30411" x="3538538" y="3671888"/>
          <p14:tracePt t="30428" x="3538538" y="3586163"/>
          <p14:tracePt t="30444" x="3538538" y="3495675"/>
          <p14:tracePt t="30461" x="3543300" y="3429000"/>
          <p14:tracePt t="30477" x="3562350" y="3395663"/>
          <p14:tracePt t="30494" x="3571875" y="3352800"/>
          <p14:tracePt t="30511" x="3586163" y="3324225"/>
          <p14:tracePt t="30527" x="3609975" y="3281363"/>
          <p14:tracePt t="30544" x="3638550" y="3252788"/>
          <p14:tracePt t="30561" x="3686175" y="3219450"/>
          <p14:tracePt t="30577" x="3724275" y="3195638"/>
          <p14:tracePt t="30594" x="3748088" y="3176588"/>
          <p14:tracePt t="30611" x="3767138" y="3171825"/>
          <p14:tracePt t="30628" x="3781425" y="3148013"/>
          <p14:tracePt t="30644" x="3795713" y="3138488"/>
          <p14:tracePt t="30661" x="3810000" y="3114675"/>
          <p14:tracePt t="30677" x="3829050" y="3095625"/>
          <p14:tracePt t="30694" x="3876675" y="3071813"/>
          <p14:tracePt t="30711" x="3919538" y="3057525"/>
          <p14:tracePt t="30727" x="3986213" y="3038475"/>
          <p14:tracePt t="30744" x="4052888" y="3028950"/>
          <p14:tracePt t="30761" x="4129088" y="3019425"/>
          <p14:tracePt t="30778" x="4195763" y="3009900"/>
          <p14:tracePt t="30794" x="4271963" y="3009900"/>
          <p14:tracePt t="30812" x="4395788" y="3009900"/>
          <p14:tracePt t="30827" x="4438650" y="3009900"/>
          <p14:tracePt t="30844" x="4567238" y="3009900"/>
          <p14:tracePt t="30861" x="4643438" y="3009900"/>
          <p14:tracePt t="30878" x="4719638" y="3009900"/>
          <p14:tracePt t="30894" x="4800600" y="3014663"/>
          <p14:tracePt t="30911" x="4910138" y="3048000"/>
          <p14:tracePt t="30928" x="5029200" y="3076575"/>
          <p14:tracePt t="30945" x="5148263" y="3109913"/>
          <p14:tracePt t="30961" x="5262563" y="3133725"/>
          <p14:tracePt t="30978" x="5376863" y="3143250"/>
          <p14:tracePt t="30980" x="5414963" y="3143250"/>
          <p14:tracePt t="30996" x="5467350" y="3143250"/>
          <p14:tracePt t="31011" x="5491163" y="3157538"/>
          <p14:tracePt t="31027" x="5500688" y="3157538"/>
          <p14:tracePt t="31044" x="5505450" y="3157538"/>
          <p14:tracePt t="31085" x="5514975" y="3167063"/>
          <p14:tracePt t="31108" x="5514975" y="3176588"/>
          <p14:tracePt t="31116" x="5514975" y="3190875"/>
          <p14:tracePt t="31128" x="5524500" y="3214688"/>
          <p14:tracePt t="31145" x="5534025" y="3281363"/>
          <p14:tracePt t="31161" x="5553075" y="3371850"/>
          <p14:tracePt t="31178" x="5562600" y="3476625"/>
          <p14:tracePt t="31195" x="5595938" y="3605213"/>
          <p14:tracePt t="31197" x="5595938" y="3667125"/>
          <p14:tracePt t="31211" x="5629275" y="3843338"/>
          <p14:tracePt t="31228" x="5643563" y="3995738"/>
          <p14:tracePt t="31244" x="5667375" y="4157663"/>
          <p14:tracePt t="31261" x="5667375" y="4271963"/>
          <p14:tracePt t="31278" x="5667375" y="4352925"/>
          <p14:tracePt t="31295" x="5667375" y="4371975"/>
          <p14:tracePt t="31312" x="5667375" y="4395788"/>
          <p14:tracePt t="31328" x="5648325" y="4424363"/>
          <p14:tracePt t="31345" x="5619750" y="4452938"/>
          <p14:tracePt t="31361" x="5529263" y="4505325"/>
          <p14:tracePt t="31378" x="5357813" y="4567238"/>
          <p14:tracePt t="31395" x="5200650" y="4643438"/>
          <p14:tracePt t="31412" x="5124450" y="4681538"/>
          <p14:tracePt t="31428" x="5110163" y="4686300"/>
          <p14:tracePt t="31485" x="5100638" y="4691063"/>
          <p14:tracePt t="31493" x="5100638" y="4695825"/>
          <p14:tracePt t="31500" x="5086350" y="4705350"/>
          <p14:tracePt t="31512" x="5081588" y="4714875"/>
          <p14:tracePt t="31528" x="5067300" y="4729163"/>
          <p14:tracePt t="31545" x="5057775" y="4748213"/>
          <p14:tracePt t="31562" x="5043488" y="4757738"/>
          <p14:tracePt t="31578" x="5033963" y="4772025"/>
          <p14:tracePt t="31596" x="5005388" y="4791075"/>
          <p14:tracePt t="31612" x="4962525" y="4810125"/>
          <p14:tracePt t="31628" x="4886325" y="4829175"/>
          <p14:tracePt t="31645" x="4795838" y="4848225"/>
          <p14:tracePt t="31661" x="4733925" y="4867275"/>
          <p14:tracePt t="31678" x="4672013" y="4876800"/>
          <p14:tracePt t="31695" x="4605338" y="4886325"/>
          <p14:tracePt t="31712" x="4529138" y="4886325"/>
          <p14:tracePt t="31728" x="4438650" y="4886325"/>
          <p14:tracePt t="31745" x="4319588" y="4886325"/>
          <p14:tracePt t="31762" x="4186238" y="4857750"/>
          <p14:tracePt t="31778" x="4005263" y="4767263"/>
          <p14:tracePt t="31796" x="3900488" y="4691063"/>
          <p14:tracePt t="31812" x="3881438" y="4657725"/>
          <p14:tracePt t="31828" x="3867150" y="4600575"/>
          <p14:tracePt t="31845" x="3857625" y="4562475"/>
          <p14:tracePt t="31862" x="3848100" y="4476750"/>
          <p14:tracePt t="31878" x="3838575" y="4405313"/>
          <p14:tracePt t="31895" x="3838575" y="4357688"/>
          <p14:tracePt t="31912" x="3838575" y="4329113"/>
          <p14:tracePt t="31928" x="3848100" y="4295775"/>
          <p14:tracePt t="31945" x="3890963" y="4243388"/>
          <p14:tracePt t="31961" x="3910013" y="4214813"/>
          <p14:tracePt t="31979" x="3929063" y="4167188"/>
          <p14:tracePt t="31995" x="3967163" y="4114800"/>
          <p14:tracePt t="32012" x="4014788" y="4067175"/>
          <p14:tracePt t="32028" x="4067175" y="4033838"/>
          <p14:tracePt t="32045" x="4143375" y="4014788"/>
          <p14:tracePt t="32062" x="4233863" y="4005263"/>
          <p14:tracePt t="32079" x="4324350" y="3995738"/>
          <p14:tracePt t="32095" x="4400550" y="3995738"/>
          <p14:tracePt t="32112" x="4486275" y="4000500"/>
          <p14:tracePt t="32129" x="4557713" y="4019550"/>
          <p14:tracePt t="32146" x="4638675" y="4038600"/>
          <p14:tracePt t="32162" x="4705350" y="4057650"/>
          <p14:tracePt t="32178" x="4767263" y="4081463"/>
          <p14:tracePt t="32196" x="4824413" y="4114800"/>
          <p14:tracePt t="32212" x="4867275" y="4143375"/>
          <p14:tracePt t="32229" x="4905375" y="4186238"/>
          <p14:tracePt t="32245" x="4933950" y="4214813"/>
          <p14:tracePt t="32262" x="4953000" y="4233863"/>
          <p14:tracePt t="32279" x="4962525" y="4248150"/>
          <p14:tracePt t="32296" x="4967288" y="4252913"/>
          <p14:tracePt t="32329" x="4972050" y="4257675"/>
          <p14:tracePt t="32345" x="4972050" y="4267200"/>
          <p14:tracePt t="32363" x="4976813" y="4267200"/>
          <p14:tracePt t="32378" x="4991100" y="4281488"/>
          <p14:tracePt t="32396" x="4995863" y="4295775"/>
          <p14:tracePt t="32397" x="5000625" y="4295775"/>
          <p14:tracePt t="32412" x="5005388" y="4305300"/>
          <p14:tracePt t="32429" x="5014913" y="4314825"/>
          <p14:tracePt t="32446" x="5038725" y="4324350"/>
          <p14:tracePt t="32463" x="5076825" y="4329113"/>
          <p14:tracePt t="32479" x="5157788" y="4329113"/>
          <p14:tracePt t="32496" x="5253038" y="4329113"/>
          <p14:tracePt t="32512" x="5348288" y="4295775"/>
          <p14:tracePt t="32529" x="5391150" y="4267200"/>
          <p14:tracePt t="32588" x="5395913" y="4262438"/>
          <p14:tracePt t="32596" x="5395913" y="4257675"/>
          <p14:tracePt t="32612" x="5395913" y="4252913"/>
          <p14:tracePt t="32629" x="5395913" y="4248150"/>
          <p14:tracePt t="35812" x="5395913" y="4252913"/>
          <p14:tracePt t="35820" x="5395913" y="4333875"/>
          <p14:tracePt t="35848" x="5386388" y="4419600"/>
          <p14:tracePt t="36117" x="5381625" y="4424363"/>
          <p14:tracePt t="36155" x="5372100" y="4400550"/>
          <p14:tracePt t="36172" x="5372100" y="4395788"/>
          <p14:tracePt t="36182" x="5362575" y="4371975"/>
          <p14:tracePt t="36199" x="5353050" y="4329113"/>
          <p14:tracePt t="36216" x="5353050" y="4314825"/>
          <p14:tracePt t="36232" x="5353050" y="4300538"/>
          <p14:tracePt t="36249" x="5353050" y="4295775"/>
          <p14:tracePt t="36265" x="5353050" y="4248150"/>
          <p14:tracePt t="36282" x="5353050" y="4171950"/>
          <p14:tracePt t="36300" x="5353050" y="3990975"/>
          <p14:tracePt t="36316" x="5353050" y="3905250"/>
          <p14:tracePt t="36332" x="5353050" y="3876675"/>
          <p14:tracePt t="36349" x="5353050" y="3862388"/>
          <p14:tracePt t="36365" x="5353050" y="3843338"/>
          <p14:tracePt t="36382" x="5353050" y="3833813"/>
          <p14:tracePt t="36400" x="5353050" y="3829050"/>
          <p14:tracePt t="36416" x="5353050" y="3824288"/>
          <p14:tracePt t="36433" x="5353050" y="3800475"/>
          <p14:tracePt t="36449" x="5353050" y="3762375"/>
          <p14:tracePt t="36465" x="5353050" y="3714750"/>
          <p14:tracePt t="36483" x="5357813" y="3657600"/>
          <p14:tracePt t="36499" x="5367338" y="3605213"/>
          <p14:tracePt t="36516" x="5376863" y="3548063"/>
          <p14:tracePt t="36533" x="5386388" y="3529013"/>
          <p14:tracePt t="36549" x="5386388" y="3524250"/>
          <p14:tracePt t="36565" x="5386388" y="3514725"/>
          <p14:tracePt t="36644" x="5386388" y="3509963"/>
          <p14:tracePt t="36652" x="5386388" y="3486150"/>
          <p14:tracePt t="36661" x="5395913" y="3452813"/>
          <p14:tracePt t="36667" x="5395913" y="3433763"/>
          <p14:tracePt t="36683" x="5395913" y="3414713"/>
          <p14:tracePt t="36700" x="5395913" y="3371850"/>
          <p14:tracePt t="36716" x="5395913" y="3352800"/>
          <p14:tracePt t="36732" x="5391150" y="3348038"/>
          <p14:tracePt t="36749" x="5391150" y="3338513"/>
          <p14:tracePt t="36766" x="5381625" y="3328988"/>
          <p14:tracePt t="36783" x="5367338" y="3300413"/>
          <p14:tracePt t="36800" x="5348288" y="3233738"/>
          <p14:tracePt t="36816" x="5329238" y="3152775"/>
          <p14:tracePt t="36833" x="5295900" y="3081338"/>
          <p14:tracePt t="36849" x="5281613" y="3028950"/>
          <p14:tracePt t="36866" x="5257800" y="2990850"/>
          <p14:tracePt t="36883" x="5238750" y="2967038"/>
          <p14:tracePt t="36900" x="5195888" y="2890838"/>
          <p14:tracePt t="36916" x="5167313" y="2838450"/>
          <p14:tracePt t="36932" x="5114925" y="2767013"/>
          <p14:tracePt t="36949" x="5072063" y="2714625"/>
          <p14:tracePt t="36967" x="5029200" y="2686050"/>
          <p14:tracePt t="36983" x="5005388" y="2681288"/>
          <p14:tracePt t="37000" x="4976813" y="2667000"/>
          <p14:tracePt t="37017" x="4943475" y="2647950"/>
          <p14:tracePt t="37034" x="4900613" y="2633663"/>
          <p14:tracePt t="37049" x="4848225" y="2614613"/>
          <p14:tracePt t="37066" x="4776788" y="2586038"/>
          <p14:tracePt t="37082" x="4710113" y="2586038"/>
          <p14:tracePt t="37084" x="4676775" y="2576513"/>
          <p14:tracePt t="37099" x="4643438" y="2576513"/>
          <p14:tracePt t="37116" x="4524375" y="2576513"/>
          <p14:tracePt t="37133" x="4443413" y="2576513"/>
          <p14:tracePt t="37149" x="4381500" y="2576513"/>
          <p14:tracePt t="37167" x="4329113" y="2576513"/>
          <p14:tracePt t="37183" x="4291013" y="2576513"/>
          <p14:tracePt t="37200" x="4262438" y="2576513"/>
          <p14:tracePt t="37217" x="4233863" y="2576513"/>
          <p14:tracePt t="37233" x="4205288" y="2576513"/>
          <p14:tracePt t="37249" x="4181475" y="2590800"/>
          <p14:tracePt t="37266" x="4152900" y="2605088"/>
          <p14:tracePt t="37284" x="4129088" y="2638425"/>
          <p14:tracePt t="37300" x="4110038" y="2652713"/>
          <p14:tracePt t="37317" x="4086225" y="2676525"/>
          <p14:tracePt t="37333" x="4062413" y="2709863"/>
          <p14:tracePt t="37350" x="4038600" y="2743200"/>
          <p14:tracePt t="37367" x="4000500" y="2790825"/>
          <p14:tracePt t="37384" x="4000500" y="2805113"/>
          <p14:tracePt t="37400" x="3990975" y="2819400"/>
          <p14:tracePt t="37417" x="3990975" y="2824163"/>
          <p14:tracePt t="37433" x="3990975" y="2833688"/>
          <p14:tracePt t="37450" x="3986213" y="2843213"/>
          <p14:tracePt t="37467" x="3976688" y="2871788"/>
          <p14:tracePt t="37468" x="3976688" y="2886075"/>
          <p14:tracePt t="37484" x="3976688" y="2924175"/>
          <p14:tracePt t="37499" x="3976688" y="2952750"/>
          <p14:tracePt t="37516" x="3981450" y="2976563"/>
          <p14:tracePt t="37534" x="3986213" y="2990850"/>
          <p14:tracePt t="37550" x="3986213" y="2995613"/>
          <p14:tracePt t="37567" x="3986213" y="3005138"/>
          <p14:tracePt t="37583" x="3990975" y="3005138"/>
          <p14:tracePt t="37600" x="3990975" y="3009900"/>
          <p14:tracePt t="37617" x="3995738" y="3014663"/>
          <p14:tracePt t="37692" x="3995738" y="3019425"/>
          <p14:tracePt t="37708" x="3995738" y="3024188"/>
          <p14:tracePt t="37725" x="3995738" y="3033713"/>
          <p14:tracePt t="37732" x="4000500" y="3033713"/>
          <p14:tracePt t="37740" x="4010025" y="3043238"/>
          <p14:tracePt t="37750" x="4010025" y="3048000"/>
          <p14:tracePt t="37767" x="4019550" y="3071813"/>
          <p14:tracePt t="37783" x="4024313" y="3100388"/>
          <p14:tracePt t="37800" x="4043363" y="3143250"/>
          <p14:tracePt t="37817" x="4057650" y="3186113"/>
          <p14:tracePt t="37833" x="4076700" y="3238500"/>
          <p14:tracePt t="37850" x="4086225" y="3276600"/>
          <p14:tracePt t="37867" x="4105275" y="3300413"/>
          <p14:tracePt t="37884" x="4114800" y="3314700"/>
          <p14:tracePt t="37901" x="4124325" y="3314700"/>
          <p14:tracePt t="37917" x="4124325" y="3309938"/>
          <p14:tracePt t="37933" x="4133850" y="3281363"/>
          <p14:tracePt t="37950" x="4143375" y="3228975"/>
          <p14:tracePt t="37967" x="4143375" y="3171825"/>
          <p14:tracePt t="37984" x="4152900" y="3062288"/>
          <p14:tracePt t="38001" x="4152900" y="2947988"/>
          <p14:tracePt t="38017" x="4152900" y="2824163"/>
          <p14:tracePt t="38034" x="4152900" y="2733675"/>
          <p14:tracePt t="38050" x="4162425" y="2671763"/>
          <p14:tracePt t="38068" x="4176713" y="2614613"/>
          <p14:tracePt t="38084" x="4176713" y="2605088"/>
          <p14:tracePt t="38100" x="4176713" y="2600325"/>
          <p14:tracePt t="38420" x="4224338" y="2595563"/>
          <p14:tracePt t="38428" x="4319588" y="2595563"/>
          <p14:tracePt t="38436" x="4552950" y="2595563"/>
          <p14:tracePt t="38468" x="6067425" y="2595563"/>
          <p14:tracePt t="38484" x="6619875" y="2595563"/>
          <p14:tracePt t="38501" x="6958013" y="2595563"/>
          <p14:tracePt t="38517" x="7086600" y="2595563"/>
          <p14:tracePt t="38534" x="7119938" y="2595563"/>
          <p14:tracePt t="38551" x="7138988" y="2595563"/>
          <p14:tracePt t="38567" x="7200900" y="2586038"/>
          <p14:tracePt t="38584" x="7324725" y="2576513"/>
          <p14:tracePt t="38600" x="7486650" y="2552700"/>
          <p14:tracePt t="38618" x="7629525" y="2528888"/>
          <p14:tracePt t="38634" x="7724775" y="2500313"/>
          <p14:tracePt t="38651" x="7791450" y="2471738"/>
          <p14:tracePt t="38668" x="7867650" y="2438400"/>
          <p14:tracePt t="38684" x="7910513" y="2424113"/>
          <p14:tracePt t="38701" x="7958138" y="2409825"/>
          <p14:tracePt t="38717" x="7991475" y="2371725"/>
          <p14:tracePt t="38734" x="8029575" y="2314575"/>
          <p14:tracePt t="38751" x="8058150" y="2271713"/>
          <p14:tracePt t="38768" x="8091488" y="2233613"/>
          <p14:tracePt t="38784" x="8110538" y="2219325"/>
          <p14:tracePt t="38801" x="8139113" y="2190750"/>
          <p14:tracePt t="38817" x="8177213" y="2162175"/>
          <p14:tracePt t="38834" x="8205788" y="2114550"/>
          <p14:tracePt t="38852" x="8239125" y="2033588"/>
          <p14:tracePt t="38868" x="8239125" y="2005013"/>
          <p14:tracePt t="38884" x="8258175" y="1938338"/>
          <p14:tracePt t="38901" x="8258175" y="1909763"/>
          <p14:tracePt t="38917" x="8258175" y="1871663"/>
          <p14:tracePt t="38935" x="8224838" y="1824038"/>
          <p14:tracePt t="38951" x="8177213" y="1776413"/>
          <p14:tracePt t="38968" x="8134350" y="1738313"/>
          <p14:tracePt t="38984" x="8096250" y="1700213"/>
          <p14:tracePt t="39001" x="8067675" y="1666875"/>
          <p14:tracePt t="39018" x="8048625" y="1643063"/>
          <p14:tracePt t="39034" x="8010525" y="1619250"/>
          <p14:tracePt t="39036" x="7996238" y="1609725"/>
          <p14:tracePt t="39052" x="7943850" y="1600200"/>
          <p14:tracePt t="39068" x="7900988" y="1595438"/>
          <p14:tracePt t="39084" x="7872413" y="1576388"/>
          <p14:tracePt t="39101" x="7858125" y="1571625"/>
          <p14:tracePt t="39117" x="7843838" y="1571625"/>
          <p14:tracePt t="39135" x="7834313" y="1571625"/>
          <p14:tracePt t="39152" x="7829550" y="1571625"/>
          <p14:tracePt t="39168" x="7815263" y="1571625"/>
          <p14:tracePt t="39185" x="7786688" y="1571625"/>
          <p14:tracePt t="39202" x="7777163" y="1585913"/>
          <p14:tracePt t="39218" x="7748588" y="1609725"/>
          <p14:tracePt t="39236" x="7710488" y="1643063"/>
          <p14:tracePt t="39237" x="7691438" y="1657350"/>
          <p14:tracePt t="39252" x="7658100" y="1695450"/>
          <p14:tracePt t="39268" x="7610475" y="1747838"/>
          <p14:tracePt t="39284" x="7572375" y="1795463"/>
          <p14:tracePt t="39301" x="7529513" y="1871663"/>
          <p14:tracePt t="39318" x="7481888" y="1928813"/>
          <p14:tracePt t="39335" x="7443788" y="1985963"/>
          <p14:tracePt t="39352" x="7405688" y="2038350"/>
          <p14:tracePt t="39368" x="7391400" y="2081213"/>
          <p14:tracePt t="39385" x="7381875" y="2105025"/>
          <p14:tracePt t="39402" x="7377113" y="2124075"/>
          <p14:tracePt t="39418" x="7377113" y="2143125"/>
          <p14:tracePt t="39436" x="7367588" y="2181225"/>
          <p14:tracePt t="39452" x="7367588" y="2185988"/>
          <p14:tracePt t="39468" x="7367588" y="2214563"/>
          <p14:tracePt t="39485" x="7372350" y="2228850"/>
          <p14:tracePt t="39501" x="7372350" y="2247900"/>
          <p14:tracePt t="39518" x="7377113" y="2266950"/>
          <p14:tracePt t="39535" x="7386638" y="2290763"/>
          <p14:tracePt t="39552" x="7391400" y="2319338"/>
          <p14:tracePt t="39568" x="7400925" y="2338388"/>
          <p14:tracePt t="39585" x="7405688" y="2362200"/>
          <p14:tracePt t="39601" x="7415213" y="2381250"/>
          <p14:tracePt t="39618" x="7419975" y="2400300"/>
          <p14:tracePt t="39636" x="7429500" y="2428875"/>
          <p14:tracePt t="39652" x="7434263" y="2452688"/>
          <p14:tracePt t="39668" x="7448550" y="2471738"/>
          <p14:tracePt t="39685" x="7458075" y="2486025"/>
          <p14:tracePt t="39702" x="7462838" y="2495550"/>
          <p14:tracePt t="39718" x="7472363" y="2514600"/>
          <p14:tracePt t="39735" x="7472363" y="2524125"/>
          <p14:tracePt t="39752" x="7481888" y="2528888"/>
          <p14:tracePt t="39769" x="7486650" y="2533650"/>
          <p14:tracePt t="39785" x="7500938" y="2543175"/>
          <p14:tracePt t="39802" x="7534275" y="2562225"/>
          <p14:tracePt t="39818" x="7572375" y="2571750"/>
          <p14:tracePt t="39835" x="7615238" y="2590800"/>
          <p14:tracePt t="39837" x="7643813" y="2595563"/>
          <p14:tracePt t="39852" x="7696200" y="2605088"/>
          <p14:tracePt t="39868" x="7748588" y="2614613"/>
          <p14:tracePt t="39885" x="7791450" y="2624138"/>
          <p14:tracePt t="39902" x="7834313" y="2643188"/>
          <p14:tracePt t="39918" x="7886700" y="2647950"/>
          <p14:tracePt t="39935" x="7934325" y="2647950"/>
          <p14:tracePt t="39951" x="7972425" y="2657475"/>
          <p14:tracePt t="39968" x="8001000" y="2657475"/>
          <p14:tracePt t="39972" x="8024813" y="2662238"/>
          <p14:tracePt t="39986" x="8043863" y="2667000"/>
          <p14:tracePt t="40003" x="8081963" y="2667000"/>
          <p14:tracePt t="40018" x="8120063" y="2667000"/>
          <p14:tracePt t="40019" x="8139113" y="2667000"/>
          <p14:tracePt t="40036" x="8158163" y="2667000"/>
          <p14:tracePt t="40052" x="8210550" y="2652713"/>
          <p14:tracePt t="40069" x="8239125" y="2624138"/>
          <p14:tracePt t="40085" x="8258175" y="2595563"/>
          <p14:tracePt t="40103" x="8272463" y="2547938"/>
          <p14:tracePt t="40118" x="8281988" y="2528888"/>
          <p14:tracePt t="40135" x="8291513" y="2519363"/>
          <p14:tracePt t="40152" x="8291513" y="2495550"/>
          <p14:tracePt t="40169" x="8296275" y="2476500"/>
          <p14:tracePt t="40185" x="8305800" y="2457450"/>
          <p14:tracePt t="40202" x="8305800" y="2419350"/>
          <p14:tracePt t="40218" x="8310563" y="2386013"/>
          <p14:tracePt t="40236" x="8310563" y="2343150"/>
          <p14:tracePt t="40252" x="8310563" y="2305050"/>
          <p14:tracePt t="40269" x="8310563" y="2257425"/>
          <p14:tracePt t="40286" x="8310563" y="2205038"/>
          <p14:tracePt t="40302" x="8310563" y="2152650"/>
          <p14:tracePt t="40318" x="8305800" y="2085975"/>
          <p14:tracePt t="40336" x="8296275" y="2033588"/>
          <p14:tracePt t="40353" x="8286750" y="1985963"/>
          <p14:tracePt t="40369" x="8267700" y="1952625"/>
          <p14:tracePt t="40385" x="8248650" y="1919288"/>
          <p14:tracePt t="40403" x="8234363" y="1905000"/>
          <p14:tracePt t="40419" x="8220075" y="1881188"/>
          <p14:tracePt t="40436" x="8186738" y="1833563"/>
          <p14:tracePt t="40453" x="8153400" y="1781175"/>
          <p14:tracePt t="40469" x="8134350" y="1757363"/>
          <p14:tracePt t="40485" x="8110538" y="1724025"/>
          <p14:tracePt t="40502" x="8096250" y="1709738"/>
          <p14:tracePt t="40520" x="8081963" y="1695450"/>
          <p14:tracePt t="40536" x="8072438" y="1685925"/>
          <p14:tracePt t="40553" x="8062913" y="1681163"/>
          <p14:tracePt t="40569" x="8043863" y="1681163"/>
          <p14:tracePt t="40585" x="8029575" y="1681163"/>
          <p14:tracePt t="40602" x="8015288" y="1681163"/>
          <p14:tracePt t="40620" x="8001000" y="1681163"/>
          <p14:tracePt t="40636" x="7991475" y="1681163"/>
          <p14:tracePt t="40652" x="7972425" y="1681163"/>
          <p14:tracePt t="40669" x="7958138" y="1685925"/>
          <p14:tracePt t="40686" x="7939088" y="1685925"/>
          <p14:tracePt t="40703" x="7905750" y="1704975"/>
          <p14:tracePt t="40719" x="7872413" y="1719263"/>
          <p14:tracePt t="40736" x="7829550" y="1738313"/>
          <p14:tracePt t="40753" x="7781925" y="1757363"/>
          <p14:tracePt t="40769" x="7734300" y="1781175"/>
          <p14:tracePt t="40786" x="7672388" y="1804988"/>
          <p14:tracePt t="40803" x="7605713" y="1838325"/>
          <p14:tracePt t="40820" x="7519988" y="1876425"/>
          <p14:tracePt t="40836" x="7467600" y="1905000"/>
          <p14:tracePt t="40853" x="7434263" y="1928813"/>
          <p14:tracePt t="40869" x="7396163" y="1947863"/>
          <p14:tracePt t="40886" x="7367588" y="1990725"/>
          <p14:tracePt t="40903" x="7348538" y="2014538"/>
          <p14:tracePt t="40919" x="7329488" y="2071688"/>
          <p14:tracePt t="40936" x="7310438" y="2124075"/>
          <p14:tracePt t="40953" x="7300913" y="2166938"/>
          <p14:tracePt t="40969" x="7296150" y="2190750"/>
          <p14:tracePt t="40986" x="7296150" y="2219325"/>
          <p14:tracePt t="41004" x="7296150" y="2252663"/>
          <p14:tracePt t="41020" x="7296150" y="2281238"/>
          <p14:tracePt t="41036" x="7296150" y="2309813"/>
          <p14:tracePt t="41052" x="7305675" y="2343150"/>
          <p14:tracePt t="41069" x="7315200" y="2362200"/>
          <p14:tracePt t="41086" x="7319963" y="2390775"/>
          <p14:tracePt t="41103" x="7329488" y="2414588"/>
          <p14:tracePt t="41120" x="7334250" y="2443163"/>
          <p14:tracePt t="41137" x="7343775" y="2462213"/>
          <p14:tracePt t="41153" x="7358063" y="2486025"/>
          <p14:tracePt t="41170" x="7362825" y="2505075"/>
          <p14:tracePt t="41186" x="7381875" y="2543175"/>
          <p14:tracePt t="41203" x="7396163" y="2571750"/>
          <p14:tracePt t="41219" x="7419975" y="2628900"/>
          <p14:tracePt t="41236" x="7434263" y="2647950"/>
          <p14:tracePt t="41253" x="7458075" y="2671763"/>
          <p14:tracePt t="41269" x="7467600" y="2686050"/>
          <p14:tracePt t="41287" x="7486650" y="2695575"/>
          <p14:tracePt t="41304" x="7500938" y="2695575"/>
          <p14:tracePt t="41320" x="7510463" y="2695575"/>
          <p14:tracePt t="41337" x="7519988" y="2695575"/>
          <p14:tracePt t="41353" x="7529513" y="2695575"/>
          <p14:tracePt t="41370" x="7543800" y="2695575"/>
          <p14:tracePt t="41386" x="7548563" y="2700338"/>
          <p14:tracePt t="41404" x="7572375" y="2709863"/>
          <p14:tracePt t="41419" x="7591425" y="2714625"/>
          <p14:tracePt t="41436" x="7615238" y="2719388"/>
          <p14:tracePt t="41453" x="7643813" y="2719388"/>
          <p14:tracePt t="41470" x="7672388" y="2719388"/>
          <p14:tracePt t="41486" x="7710488" y="2719388"/>
          <p14:tracePt t="41503" x="7729538" y="2719388"/>
          <p14:tracePt t="41520" x="7748588" y="2719388"/>
          <p14:tracePt t="41537" x="7772400" y="2719388"/>
          <p14:tracePt t="41553" x="7781925" y="2719388"/>
          <p14:tracePt t="41570" x="7805738" y="2719388"/>
          <p14:tracePt t="41587" x="7824788" y="2719388"/>
          <p14:tracePt t="41589" x="7848600" y="2719388"/>
          <p14:tracePt t="41603" x="7886700" y="2709863"/>
          <p14:tracePt t="41620" x="7929563" y="2700338"/>
          <p14:tracePt t="41637" x="7981950" y="2686050"/>
          <p14:tracePt t="41653" x="8039100" y="2657475"/>
          <p14:tracePt t="41670" x="8101013" y="2633663"/>
          <p14:tracePt t="41687" x="8167688" y="2605088"/>
          <p14:tracePt t="41703" x="8215313" y="2576513"/>
          <p14:tracePt t="41720" x="8253413" y="2547938"/>
          <p14:tracePt t="41737" x="8286750" y="2509838"/>
          <p14:tracePt t="41753" x="8310563" y="2490788"/>
          <p14:tracePt t="41770" x="8339138" y="2462213"/>
          <p14:tracePt t="41787" x="8353425" y="2428875"/>
          <p14:tracePt t="41804" x="8396288" y="2386013"/>
          <p14:tracePt t="41820" x="8424863" y="2324100"/>
          <p14:tracePt t="41837" x="8424863" y="2281238"/>
          <p14:tracePt t="41853" x="8434388" y="2228850"/>
          <p14:tracePt t="41870" x="8443913" y="2185988"/>
          <p14:tracePt t="41887" x="8443913" y="2152650"/>
          <p14:tracePt t="41904" x="8443913" y="2128838"/>
          <p14:tracePt t="41920" x="8443913" y="2109788"/>
          <p14:tracePt t="41937" x="8439150" y="2105025"/>
          <p14:tracePt t="41953" x="8434388" y="2100263"/>
          <p14:tracePt t="41971" x="8429625" y="2095500"/>
          <p14:tracePt t="41987" x="8401050" y="2076450"/>
          <p14:tracePt t="42020" x="8372475" y="2062163"/>
          <p14:tracePt t="42036" x="8362950" y="2062163"/>
          <p14:tracePt t="42054" x="8358188" y="2057400"/>
          <p14:tracePt t="42070" x="8348663" y="2052638"/>
          <p14:tracePt t="42087" x="8339138" y="2052638"/>
          <p14:tracePt t="42104" x="8329613" y="2047875"/>
          <p14:tracePt t="42120" x="8315325" y="2038350"/>
          <p14:tracePt t="42138" x="8301038" y="2033588"/>
          <p14:tracePt t="42154" x="8267700" y="2019300"/>
          <p14:tracePt t="42171" x="8234363" y="1995488"/>
          <p14:tracePt t="42187" x="8162925" y="1947863"/>
          <p14:tracePt t="42204" x="8139113" y="1924050"/>
          <p14:tracePt t="42220" x="8115300" y="1905000"/>
          <p14:tracePt t="42237" x="8105775" y="1881188"/>
          <p14:tracePt t="42253" x="8096250" y="1857375"/>
          <p14:tracePt t="42270" x="8077200" y="1838325"/>
          <p14:tracePt t="42287" x="8077200" y="1828800"/>
          <p14:tracePt t="42304" x="8072438" y="1824038"/>
          <p14:tracePt t="42321" x="8072438" y="1819275"/>
          <p14:tracePt t="42876" x="8067675" y="1843088"/>
          <p14:tracePt t="42885" x="8058150" y="1909763"/>
          <p14:tracePt t="42892" x="8034338" y="1976438"/>
          <p14:tracePt t="42921" x="8001000" y="2200275"/>
          <p14:tracePt t="42938" x="7977188" y="2371725"/>
          <p14:tracePt t="42955" x="7962900" y="2490788"/>
          <p14:tracePt t="42971" x="7939088" y="2557463"/>
          <p14:tracePt t="42988" x="7929563" y="2576513"/>
          <p14:tracePt t="43005" x="7929563" y="2581275"/>
          <p14:tracePt t="43021" x="7929563" y="2590800"/>
          <p14:tracePt t="43038" x="7924800" y="2600325"/>
          <p14:tracePt t="43071" x="7920038" y="2609850"/>
          <p14:tracePt t="43088" x="7900988" y="2624138"/>
          <p14:tracePt t="43104" x="7881938" y="2662238"/>
          <p14:tracePt t="43121" x="7853363" y="2719388"/>
          <p14:tracePt t="43137" x="7834313" y="2795588"/>
          <p14:tracePt t="43154" x="7815263" y="2862263"/>
          <p14:tracePt t="43172" x="7805738" y="2905125"/>
          <p14:tracePt t="43220" x="7800975" y="2905125"/>
          <p14:tracePt t="43276" x="7796213" y="2900363"/>
          <p14:tracePt t="43284" x="7786688" y="2900363"/>
          <p14:tracePt t="43301" x="7786688" y="2895600"/>
          <p14:tracePt t="43333" x="7781925" y="2895600"/>
          <p14:tracePt t="43355" x="7781925" y="2886075"/>
          <p14:tracePt t="43500" x="7777163" y="2881313"/>
          <p14:tracePt t="43516" x="7777163" y="2876550"/>
          <p14:tracePt t="43532" x="7777163" y="2867025"/>
          <p14:tracePt t="43555" x="7796213" y="2857500"/>
          <p14:tracePt t="43572" x="7824788" y="2828925"/>
          <p14:tracePt t="43588" x="7858125" y="2809875"/>
          <p14:tracePt t="43604" x="7881938" y="2781300"/>
          <p14:tracePt t="43622" x="7886700" y="2776538"/>
          <p14:tracePt t="43638" x="7896225" y="2771775"/>
          <p14:tracePt t="43700" x="7896225" y="2762250"/>
          <p14:tracePt t="43829" x="7896225" y="2757488"/>
          <p14:tracePt t="43901" x="7896225" y="2752725"/>
          <p14:tracePt t="43908" x="7900988" y="2743200"/>
          <p14:tracePt t="43916" x="7905750" y="2738438"/>
          <p14:tracePt t="43924" x="7905750" y="2728913"/>
          <p14:tracePt t="43938" x="7915275" y="2724150"/>
          <p14:tracePt t="43955" x="7943850" y="2686050"/>
          <p14:tracePt t="43972" x="7958138" y="2671763"/>
          <p14:tracePt t="43989" x="7981950" y="2652713"/>
          <p14:tracePt t="44005" x="7996238" y="2638425"/>
          <p14:tracePt t="44022" x="8001000" y="2633663"/>
          <p14:tracePt t="44039" x="8005763" y="2628900"/>
          <p14:tracePt t="44965" x="8010525" y="2628900"/>
          <p14:tracePt t="44996" x="8020050" y="2628900"/>
          <p14:tracePt t="45020" x="8029575" y="2628900"/>
          <p14:tracePt t="45028" x="8029575" y="2633663"/>
          <p14:tracePt t="45036" x="8034338" y="2643188"/>
          <p14:tracePt t="45044" x="8034338" y="2647950"/>
          <p14:tracePt t="45056" x="8034338" y="2652713"/>
          <p14:tracePt t="45073" x="8048625" y="2690813"/>
          <p14:tracePt t="45089" x="8058150" y="2738438"/>
          <p14:tracePt t="45106" x="8091488" y="2805113"/>
          <p14:tracePt t="45123" x="8110538" y="2886075"/>
          <p14:tracePt t="45140" x="8134350" y="2971800"/>
          <p14:tracePt t="45156" x="8181975" y="3043238"/>
          <p14:tracePt t="45173" x="8201025" y="3081338"/>
          <p14:tracePt t="45190" x="8224838" y="3105150"/>
          <p14:tracePt t="45206" x="8243888" y="3124200"/>
          <p14:tracePt t="45223" x="8262938" y="3133725"/>
          <p14:tracePt t="45240" x="8281988" y="3148013"/>
          <p14:tracePt t="45256" x="8310563" y="3167063"/>
          <p14:tracePt t="45274" x="8334375" y="3190875"/>
          <p14:tracePt t="45290" x="8377238" y="3214688"/>
          <p14:tracePt t="45307" x="8410575" y="3243263"/>
          <p14:tracePt t="45324" x="8434388" y="3257550"/>
          <p14:tracePt t="45339" x="8453438" y="3267075"/>
          <p14:tracePt t="45356" x="8472488" y="3276600"/>
          <p14:tracePt t="45373" x="8486775" y="3281363"/>
          <p14:tracePt t="45390" x="8510588" y="3281363"/>
          <p14:tracePt t="45406" x="8553450" y="3281363"/>
          <p14:tracePt t="45423" x="8601075" y="3267075"/>
          <p14:tracePt t="45440" x="8624888" y="3228975"/>
          <p14:tracePt t="45457" x="8634413" y="3209925"/>
          <p14:tracePt t="45473" x="8634413" y="3205163"/>
          <p14:tracePt t="45490" x="8634413" y="3195638"/>
          <p14:tracePt t="45507" x="8634413" y="3190875"/>
          <p14:tracePt t="45524" x="8615363" y="3181350"/>
          <p14:tracePt t="45540" x="8610600" y="3176588"/>
          <p14:tracePt t="45557" x="8591550" y="3176588"/>
          <p14:tracePt t="45573" x="8582025" y="3176588"/>
          <p14:tracePt t="45590" x="8567738" y="3176588"/>
          <p14:tracePt t="45606" x="8553450" y="3195638"/>
          <p14:tracePt t="45623" x="8529638" y="3233738"/>
          <p14:tracePt t="45640" x="8501063" y="3295650"/>
          <p14:tracePt t="45656" x="8462963" y="3371850"/>
          <p14:tracePt t="45673" x="8439150" y="3429000"/>
          <p14:tracePt t="45690" x="8424863" y="3443288"/>
          <p14:tracePt t="45724" x="8424863" y="3452813"/>
          <p14:tracePt t="45981" x="8424863" y="3448050"/>
          <p14:tracePt t="46013" x="8429625" y="3443288"/>
          <p14:tracePt t="46028" x="8429625" y="3438525"/>
          <p14:tracePt t="46040" x="8429625" y="3433763"/>
          <p14:tracePt t="46057" x="8429625" y="3424238"/>
          <p14:tracePt t="46074" x="8429625" y="3419475"/>
          <p14:tracePt t="46090" x="8429625" y="3414713"/>
          <p14:tracePt t="46388" x="8429625" y="3409950"/>
          <p14:tracePt t="46397" x="8429625" y="3400425"/>
          <p14:tracePt t="46408" x="8429625" y="3386138"/>
          <p14:tracePt t="46424" x="8434388" y="3357563"/>
          <p14:tracePt t="46843" x="8429625" y="3357563"/>
          <p14:tracePt t="46853" x="8424863" y="3357563"/>
          <p14:tracePt t="46884" x="8429625" y="3352800"/>
          <p14:tracePt t="46893" x="8453438" y="3319463"/>
          <p14:tracePt t="46900" x="8477250" y="3295650"/>
          <p14:tracePt t="46909" x="8482013" y="3286125"/>
          <p14:tracePt t="47468" x="8496300" y="3286125"/>
          <p14:tracePt t="47493" x="8501063" y="3286125"/>
          <p14:tracePt t="47685" x="8501063" y="3281363"/>
          <p14:tracePt t="47812" x="8491538" y="3281363"/>
          <p14:tracePt t="47821" x="8486775" y="3276600"/>
          <p14:tracePt t="47836" x="8482013" y="3276600"/>
          <p14:tracePt t="47843" x="8472488" y="3276600"/>
          <p14:tracePt t="47858" x="8467725" y="3276600"/>
          <p14:tracePt t="47875" x="8458200" y="3276600"/>
          <p14:tracePt t="47892" x="8448675" y="3276600"/>
          <p14:tracePt t="47908" x="8410575" y="3276600"/>
          <p14:tracePt t="47925" x="8362950" y="3276600"/>
          <p14:tracePt t="47941" x="8281988" y="3262313"/>
          <p14:tracePt t="47959" x="8167688" y="3243263"/>
          <p14:tracePt t="47976" x="8029575" y="3224213"/>
          <p14:tracePt t="47992" x="7934325" y="3219450"/>
          <p14:tracePt t="48009" x="7872413" y="3205163"/>
          <p14:tracePt t="48026" x="7843838" y="3205163"/>
          <p14:tracePt t="48042" x="7815263" y="3205163"/>
          <p14:tracePt t="48044" x="7800975" y="3205163"/>
          <p14:tracePt t="48058" x="7786688" y="3205163"/>
          <p14:tracePt t="48076" x="7724775" y="3205163"/>
          <p14:tracePt t="48092" x="7643813" y="3181350"/>
          <p14:tracePt t="48108" x="7567613" y="3162300"/>
          <p14:tracePt t="48125" x="7486650" y="3143250"/>
          <p14:tracePt t="48142" x="7443788" y="3133725"/>
          <p14:tracePt t="48158" x="7434263" y="3133725"/>
          <p14:tracePt t="48176" x="7424738" y="3133725"/>
          <p14:tracePt t="48192" x="7415213" y="3128963"/>
          <p14:tracePt t="48209" x="7400925" y="3128963"/>
          <p14:tracePt t="48225" x="7381875" y="3128963"/>
          <p14:tracePt t="48242" x="7329488" y="3133725"/>
          <p14:tracePt t="48260" x="7262813" y="3138488"/>
          <p14:tracePt t="48276" x="7248525" y="3138488"/>
          <p14:tracePt t="48292" x="7191375" y="3152775"/>
          <p14:tracePt t="48309" x="7158038" y="3181350"/>
          <p14:tracePt t="48325" x="7115175" y="3214688"/>
          <p14:tracePt t="48342" x="7086600" y="3243263"/>
          <p14:tracePt t="48359" x="7048500" y="3309938"/>
          <p14:tracePt t="48376" x="7000875" y="3367088"/>
          <p14:tracePt t="48393" x="6958013" y="3424238"/>
          <p14:tracePt t="48409" x="6924675" y="3462338"/>
          <p14:tracePt t="48426" x="6886575" y="3509963"/>
          <p14:tracePt t="48442" x="6872288" y="3538538"/>
          <p14:tracePt t="48459" x="6867525" y="3552825"/>
          <p14:tracePt t="48475" x="6867525" y="3557588"/>
          <p14:tracePt t="48492" x="6867525" y="3567113"/>
          <p14:tracePt t="48509" x="6867525" y="3576638"/>
          <p14:tracePt t="48526" x="6872288" y="3581400"/>
          <p14:tracePt t="48542" x="6881813" y="3590925"/>
          <p14:tracePt t="48559" x="6896100" y="3614738"/>
          <p14:tracePt t="48576" x="6915150" y="3652838"/>
          <p14:tracePt t="48593" x="6934200" y="3667125"/>
          <p14:tracePt t="48609" x="6943725" y="3686175"/>
          <p14:tracePt t="48626" x="6958013" y="3690938"/>
          <p14:tracePt t="48643" x="6962775" y="3700463"/>
          <p14:tracePt t="48660" x="6977063" y="3714750"/>
          <p14:tracePt t="48676" x="6991350" y="3733800"/>
          <p14:tracePt t="48692" x="7000875" y="3752850"/>
          <p14:tracePt t="48709" x="7024688" y="3757613"/>
          <p14:tracePt t="48726" x="7043738" y="3767138"/>
          <p14:tracePt t="48743" x="7062788" y="3767138"/>
          <p14:tracePt t="48759" x="7077075" y="3767138"/>
          <p14:tracePt t="48776" x="7100888" y="3767138"/>
          <p14:tracePt t="48793" x="7115175" y="3767138"/>
          <p14:tracePt t="48809" x="7138988" y="3767138"/>
          <p14:tracePt t="48826" x="7167563" y="3748088"/>
          <p14:tracePt t="48842" x="7191375" y="3743325"/>
          <p14:tracePt t="48845" x="7200900" y="3733800"/>
          <p14:tracePt t="48860" x="7210425" y="3729038"/>
          <p14:tracePt t="48876" x="7248525" y="3681413"/>
          <p14:tracePt t="48893" x="7272338" y="3643313"/>
          <p14:tracePt t="48910" x="7286625" y="3624263"/>
          <p14:tracePt t="48926" x="7296150" y="3609975"/>
          <p14:tracePt t="48943" x="7296150" y="3600450"/>
          <p14:tracePt t="48959" x="7296150" y="3581400"/>
          <p14:tracePt t="48976" x="7286625" y="3562350"/>
          <p14:tracePt t="48993" x="7286625" y="3552825"/>
          <p14:tracePt t="49009" x="7286625" y="3529013"/>
          <p14:tracePt t="49026" x="7286625" y="3519488"/>
          <p14:tracePt t="49044" x="7286625" y="3500438"/>
          <p14:tracePt t="49060" x="7286625" y="3486150"/>
          <p14:tracePt t="49077" x="7286625" y="3481388"/>
          <p14:tracePt t="49093" x="7286625" y="3462338"/>
          <p14:tracePt t="49109" x="7277100" y="3438525"/>
          <p14:tracePt t="49126" x="7272338" y="3424238"/>
          <p14:tracePt t="49143" x="7272338" y="3409950"/>
          <p14:tracePt t="49160" x="7262813" y="3395663"/>
          <p14:tracePt t="49177" x="7262813" y="3386138"/>
          <p14:tracePt t="49193" x="7258050" y="3376613"/>
          <p14:tracePt t="49210" x="7253288" y="3371850"/>
          <p14:tracePt t="49226" x="7243763" y="3362325"/>
          <p14:tracePt t="49244" x="7224713" y="3348038"/>
          <p14:tracePt t="49259" x="7210425" y="3348038"/>
          <p14:tracePt t="49276" x="7191375" y="3343275"/>
          <p14:tracePt t="49310" x="7181850" y="3338513"/>
          <p14:tracePt t="49326" x="7177088" y="3333750"/>
          <p14:tracePt t="49343" x="7172325" y="3328988"/>
          <p14:tracePt t="49360" x="7162800" y="3319463"/>
          <p14:tracePt t="49377" x="7138988" y="3309938"/>
          <p14:tracePt t="49393" x="7119938" y="3305175"/>
          <p14:tracePt t="49410" x="7110413" y="3295650"/>
          <p14:tracePt t="49427" x="7105650" y="3295650"/>
          <p14:tracePt t="49428" x="7100888" y="3295650"/>
          <p14:tracePt t="49445" x="7091363" y="3295650"/>
          <p14:tracePt t="49461" x="7086600" y="3295650"/>
          <p14:tracePt t="49476" x="7081838" y="3295650"/>
          <p14:tracePt t="49493" x="7077075" y="3295650"/>
          <p14:tracePt t="49510" x="7067550" y="3295650"/>
          <p14:tracePt t="49527" x="7067550" y="3300413"/>
          <p14:tracePt t="49544" x="7067550" y="3314700"/>
          <p14:tracePt t="49560" x="7058025" y="3343275"/>
          <p14:tracePt t="49576" x="7058025" y="3362325"/>
          <p14:tracePt t="49593" x="7048500" y="3386138"/>
          <p14:tracePt t="49610" x="7048500" y="3414713"/>
          <p14:tracePt t="49626" x="7048500" y="3452813"/>
          <p14:tracePt t="49643" x="7048500" y="3486150"/>
          <p14:tracePt t="49660" x="7048500" y="3505200"/>
          <p14:tracePt t="49676" x="7048500" y="3514725"/>
          <p14:tracePt t="49693" x="7053263" y="3524250"/>
          <p14:tracePt t="49710" x="7053263" y="3533775"/>
          <p14:tracePt t="49727" x="7062788" y="3548063"/>
          <p14:tracePt t="49743" x="7067550" y="3567113"/>
          <p14:tracePt t="49760" x="7072313" y="3571875"/>
          <p14:tracePt t="49777" x="7077075" y="3581400"/>
          <p14:tracePt t="49794" x="7086600" y="3581400"/>
          <p14:tracePt t="49810" x="7091363" y="3590925"/>
          <p14:tracePt t="49829" x="7100888" y="3595688"/>
          <p14:tracePt t="49860" x="7115175" y="3595688"/>
          <p14:tracePt t="49877" x="7124700" y="3600450"/>
          <p14:tracePt t="49893" x="7129463" y="3600450"/>
          <p14:tracePt t="49910" x="7138988" y="3600450"/>
          <p14:tracePt t="49927" x="7143750" y="3600450"/>
          <p14:tracePt t="49943" x="7153275" y="3600450"/>
          <p14:tracePt t="49960" x="7162800" y="3600450"/>
          <p14:tracePt t="49977" x="7177088" y="3586163"/>
          <p14:tracePt t="49993" x="7186613" y="3576638"/>
          <p14:tracePt t="50010" x="7200900" y="3562350"/>
          <p14:tracePt t="50028" x="7205663" y="3548063"/>
          <p14:tracePt t="50029" x="7205663" y="3543300"/>
          <p14:tracePt t="50045" x="7215188" y="3529013"/>
          <p14:tracePt t="50060" x="7215188" y="3519488"/>
          <p14:tracePt t="50077" x="7215188" y="3509963"/>
          <p14:tracePt t="50093" x="7215188" y="3505200"/>
          <p14:tracePt t="50111" x="7215188" y="3500438"/>
          <p14:tracePt t="50196" x="7215188" y="3486150"/>
          <p14:tracePt t="50205" x="7215188" y="3481388"/>
          <p14:tracePt t="50212" x="7215188" y="3471863"/>
          <p14:tracePt t="50228" x="7215188" y="3462338"/>
          <p14:tracePt t="50244" x="7215188" y="3438525"/>
          <p14:tracePt t="50260" x="7215188" y="3429000"/>
          <p14:tracePt t="50277" x="7215188" y="3414713"/>
          <p14:tracePt t="50294" x="7215188" y="3400425"/>
          <p14:tracePt t="50310" x="7215188" y="3390900"/>
          <p14:tracePt t="50327" x="7215188" y="3367088"/>
          <p14:tracePt t="50344" x="7215188" y="3362325"/>
          <p14:tracePt t="50361" x="7215188" y="3357563"/>
          <p14:tracePt t="50885" x="7215188" y="3352800"/>
          <p14:tracePt t="50893" x="7215188" y="3343275"/>
          <p14:tracePt t="50900" x="7215188" y="3328988"/>
          <p14:tracePt t="50927" x="7205663" y="3309938"/>
          <p14:tracePt t="50944" x="7191375" y="3300413"/>
          <p14:tracePt t="50961" x="7181850" y="3290888"/>
          <p14:tracePt t="50977" x="7162800" y="3281363"/>
          <p14:tracePt t="50995" x="7138988" y="3276600"/>
          <p14:tracePt t="51012" x="7119938" y="3276600"/>
          <p14:tracePt t="51027" x="7110413" y="3276600"/>
          <p14:tracePt t="51062" x="7105650" y="3276600"/>
          <p14:tracePt t="51078" x="7100888" y="3276600"/>
          <p14:tracePt t="51095" x="7086600" y="3276600"/>
          <p14:tracePt t="51112" x="7081838" y="3276600"/>
          <p14:tracePt t="51144" x="7077075" y="3276600"/>
          <p14:tracePt t="51161" x="7067550" y="3276600"/>
          <p14:tracePt t="51177" x="7062788" y="3286125"/>
          <p14:tracePt t="51195" x="7062788" y="3295650"/>
          <p14:tracePt t="51211" x="7062788" y="3305175"/>
          <p14:tracePt t="51228" x="7062788" y="3324225"/>
          <p14:tracePt t="51244" x="7062788" y="3328988"/>
          <p14:tracePt t="51261" x="7062788" y="3343275"/>
          <p14:tracePt t="51277" x="7062788" y="3348038"/>
          <p14:tracePt t="51315" x="7067550" y="3352800"/>
          <p14:tracePt t="51357" x="7072313" y="3352800"/>
          <p14:tracePt t="51388" x="7072313" y="3343275"/>
          <p14:tracePt t="51397" x="7072313" y="3333750"/>
          <p14:tracePt t="51413" x="7077075" y="3324225"/>
          <p14:tracePt t="51420" x="7081838" y="3314700"/>
          <p14:tracePt t="51429" x="7081838" y="3290888"/>
          <p14:tracePt t="51445" x="7086600" y="3267075"/>
          <p14:tracePt t="53293" x="7086600" y="3314700"/>
          <p14:tracePt t="53299" x="7086600" y="3333750"/>
          <p14:tracePt t="53316" x="7086600" y="3338513"/>
          <p14:tracePt t="53717" x="7100888" y="3333750"/>
          <p14:tracePt t="53725" x="7115175" y="3328988"/>
          <p14:tracePt t="53732" x="7115175" y="3319463"/>
          <p14:tracePt t="53764" x="7119938" y="3276600"/>
          <p14:tracePt t="53780" x="7129463" y="3248025"/>
          <p14:tracePt t="53797" x="7158038" y="3214688"/>
          <p14:tracePt t="53813" x="7172325" y="3205163"/>
          <p14:tracePt t="53830" x="7186613" y="3200400"/>
          <p14:tracePt t="53846" x="7196138" y="3195638"/>
          <p14:tracePt t="53864" x="7205663" y="3186113"/>
          <p14:tracePt t="53880" x="7215188" y="3186113"/>
          <p14:tracePt t="53896" x="7219950" y="3181350"/>
          <p14:tracePt t="53914" x="7224713" y="3181350"/>
          <p14:tracePt t="53930" x="7234238" y="3181350"/>
          <p14:tracePt t="53948" x="7248525" y="3176588"/>
          <p14:tracePt t="53964" x="7258050" y="3171825"/>
          <p14:tracePt t="53980" x="7258050" y="3167063"/>
          <p14:tracePt t="54014" x="7262813" y="3167063"/>
          <p14:tracePt t="54048" x="7248525" y="3148013"/>
          <p14:tracePt t="54405" x="7243763" y="3138488"/>
          <p14:tracePt t="54420" x="7239000" y="3138488"/>
          <p14:tracePt t="54431" x="7234238" y="3138488"/>
          <p14:tracePt t="54532" x="7229475" y="3138488"/>
          <p14:tracePt t="54548" x="7229475" y="3148013"/>
          <p14:tracePt t="54556" x="7229475" y="3171825"/>
          <p14:tracePt t="54565" x="7229475" y="3190875"/>
          <p14:tracePt t="54580" x="7229475" y="3238500"/>
          <p14:tracePt t="54597" x="7229475" y="3290888"/>
          <p14:tracePt t="54614" x="7253288" y="3357563"/>
          <p14:tracePt t="54630" x="7291388" y="3419475"/>
          <p14:tracePt t="54647" x="7324725" y="3467100"/>
          <p14:tracePt t="54665" x="7377113" y="3476625"/>
          <p14:tracePt t="54681" x="7486650" y="3476625"/>
          <p14:tracePt t="54698" x="7667625" y="3476625"/>
          <p14:tracePt t="54715" x="7853363" y="3438525"/>
          <p14:tracePt t="54730" x="8015288" y="3371850"/>
          <p14:tracePt t="54748" x="8139113" y="3319463"/>
          <p14:tracePt t="54764" x="8281988" y="3257550"/>
          <p14:tracePt t="54780" x="8372475" y="3238500"/>
          <p14:tracePt t="54799" x="8410575" y="3238500"/>
          <p14:tracePt t="54814" x="8439150" y="3238500"/>
          <p14:tracePt t="54830" x="8472488" y="3271838"/>
          <p14:tracePt t="54847" x="8510588" y="3338513"/>
          <p14:tracePt t="54865" x="8520113" y="3405188"/>
          <p14:tracePt t="54881" x="8529638" y="3509963"/>
          <p14:tracePt t="54898" x="8548688" y="3600450"/>
          <p14:tracePt t="54914" x="8582025" y="3676650"/>
          <p14:tracePt t="54931" x="8620125" y="3748088"/>
          <p14:tracePt t="54947" x="8639175" y="3762375"/>
          <p14:tracePt t="54996" x="8639175" y="3743325"/>
          <p14:tracePt t="55004" x="8634413" y="3729038"/>
          <p14:tracePt t="55014" x="8634413" y="3705225"/>
          <p14:tracePt t="55032" x="8634413" y="3662363"/>
          <p14:tracePt t="55047" x="8634413" y="3624263"/>
          <p14:tracePt t="55064" x="8634413" y="3595688"/>
          <p14:tracePt t="55081" x="8620125" y="3548063"/>
          <p14:tracePt t="55098" x="8601075" y="3490913"/>
          <p14:tracePt t="55115" x="8558213" y="3414713"/>
          <p14:tracePt t="55131" x="8467725" y="3300413"/>
          <p14:tracePt t="55148" x="8429625" y="3267075"/>
          <p14:tracePt t="55164" x="8396288" y="3233738"/>
          <p14:tracePt t="55181" x="8362950" y="3209925"/>
          <p14:tracePt t="55198" x="8334375" y="3190875"/>
          <p14:tracePt t="55214" x="8315325" y="3171825"/>
          <p14:tracePt t="55232" x="8281988" y="3138488"/>
          <p14:tracePt t="55248" x="8224838" y="3109913"/>
          <p14:tracePt t="55265" x="8181975" y="3090863"/>
          <p14:tracePt t="55281" x="8148638" y="3076575"/>
          <p14:tracePt t="55298" x="8129588" y="3076575"/>
          <p14:tracePt t="55315" x="8096250" y="3062288"/>
          <p14:tracePt t="55332" x="8020050" y="3028950"/>
          <p14:tracePt t="55348" x="7986713" y="3014663"/>
          <p14:tracePt t="55364" x="7777163" y="2981325"/>
          <p14:tracePt t="55381" x="7581900" y="2952750"/>
          <p14:tracePt t="55398" x="7400925" y="2928938"/>
          <p14:tracePt t="55415" x="7267575" y="2919413"/>
          <p14:tracePt t="55432" x="7148513" y="2909888"/>
          <p14:tracePt t="55448" x="7058025" y="2909888"/>
          <p14:tracePt t="55465" x="6981825" y="2914650"/>
          <p14:tracePt t="55482" x="6919913" y="2947988"/>
          <p14:tracePt t="55498" x="6853238" y="3000375"/>
          <p14:tracePt t="55516" x="6719888" y="3171825"/>
          <p14:tracePt t="55531" x="6686550" y="3233738"/>
          <p14:tracePt t="55548" x="6562725" y="3467100"/>
          <p14:tracePt t="55564" x="6486525" y="3614738"/>
          <p14:tracePt t="55581" x="6457950" y="3724275"/>
          <p14:tracePt t="55598" x="6424613" y="3829050"/>
          <p14:tracePt t="55615" x="6424613" y="3900488"/>
          <p14:tracePt t="55632" x="6424613" y="4000500"/>
          <p14:tracePt t="55648" x="6453188" y="4105275"/>
          <p14:tracePt t="55665" x="6491288" y="4186238"/>
          <p14:tracePt t="55682" x="6548438" y="4295775"/>
          <p14:tracePt t="55698" x="6586538" y="4376738"/>
          <p14:tracePt t="55715" x="6629400" y="4443413"/>
          <p14:tracePt t="55731" x="6672263" y="4548188"/>
          <p14:tracePt t="55748" x="6700838" y="4614863"/>
          <p14:tracePt t="55765" x="6743700" y="4681538"/>
          <p14:tracePt t="55782" x="6786563" y="4743450"/>
          <p14:tracePt t="55798" x="6805613" y="4752975"/>
          <p14:tracePt t="55816" x="6815138" y="4762500"/>
          <p14:tracePt t="55832" x="6829425" y="4762500"/>
          <p14:tracePt t="55848" x="6838950" y="4767263"/>
          <p14:tracePt t="55865" x="6862763" y="4781550"/>
          <p14:tracePt t="55882" x="6900863" y="4791075"/>
          <p14:tracePt t="55898" x="6962775" y="4800600"/>
          <p14:tracePt t="55916" x="7096125" y="4819650"/>
          <p14:tracePt t="55932" x="7186613" y="4829175"/>
          <p14:tracePt t="55948" x="7277100" y="4838700"/>
          <p14:tracePt t="55965" x="7386638" y="4862513"/>
          <p14:tracePt t="55982" x="7505700" y="4862513"/>
          <p14:tracePt t="55998" x="7634288" y="4862513"/>
          <p14:tracePt t="56015" x="7743825" y="4862513"/>
          <p14:tracePt t="56032" x="7858125" y="4862513"/>
          <p14:tracePt t="56048" x="7943850" y="4862513"/>
          <p14:tracePt t="56066" x="8010525" y="4862513"/>
          <p14:tracePt t="56083" x="8077200" y="4862513"/>
          <p14:tracePt t="56098" x="8139113" y="4862513"/>
          <p14:tracePt t="56117" x="8272463" y="4824413"/>
          <p14:tracePt t="56132" x="8410575" y="4714875"/>
          <p14:tracePt t="56148" x="8558213" y="4605338"/>
          <p14:tracePt t="56165" x="8686800" y="4486275"/>
          <p14:tracePt t="56182" x="8810625" y="4367213"/>
          <p14:tracePt t="56198" x="8891588" y="4267200"/>
          <p14:tracePt t="56215" x="8958263" y="4162425"/>
          <p14:tracePt t="56232" x="8986838" y="4095750"/>
          <p14:tracePt t="56249" x="9005888" y="4005263"/>
          <p14:tracePt t="56266" x="9005888" y="3929063"/>
          <p14:tracePt t="56282" x="9005888" y="3895725"/>
          <p14:tracePt t="56299" x="8967788" y="3838575"/>
          <p14:tracePt t="56315" x="8924925" y="3748088"/>
          <p14:tracePt t="56332" x="8910638" y="3705225"/>
          <p14:tracePt t="56348" x="8886825" y="3667125"/>
          <p14:tracePt t="56365" x="8820150" y="3600450"/>
          <p14:tracePt t="56383" x="8682038" y="3486150"/>
          <p14:tracePt t="56399" x="8367713" y="3319463"/>
          <p14:tracePt t="56415" x="7962900" y="3181350"/>
          <p14:tracePt t="56432" x="7691438" y="3105150"/>
          <p14:tracePt t="56449" x="7572375" y="3048000"/>
          <p14:tracePt t="56466" x="7515225" y="3028950"/>
          <p14:tracePt t="56483" x="7458075" y="3009900"/>
          <p14:tracePt t="56484" x="7429500" y="2990850"/>
          <p14:tracePt t="56499" x="7391400" y="2981325"/>
          <p14:tracePt t="56516" x="7267575" y="2952750"/>
          <p14:tracePt t="56532" x="7158038" y="2943225"/>
          <p14:tracePt t="56549" x="7053263" y="2919413"/>
          <p14:tracePt t="56566" x="6991350" y="2919413"/>
          <p14:tracePt t="56583" x="6948488" y="2919413"/>
          <p14:tracePt t="56599" x="6929438" y="2924175"/>
          <p14:tracePt t="56615" x="6919913" y="2924175"/>
          <p14:tracePt t="56632" x="6900863" y="2938463"/>
          <p14:tracePt t="56649" x="6877050" y="2957513"/>
          <p14:tracePt t="56666" x="6853238" y="2981325"/>
          <p14:tracePt t="56683" x="6824663" y="3024188"/>
          <p14:tracePt t="56700" x="6762750" y="3105150"/>
          <p14:tracePt t="56716" x="6729413" y="3128963"/>
          <p14:tracePt t="56732" x="6715125" y="3143250"/>
          <p14:tracePt t="56749" x="6686550" y="3157538"/>
          <p14:tracePt t="56765" x="6653213" y="3181350"/>
          <p14:tracePt t="56783" x="6624638" y="3200400"/>
          <p14:tracePt t="56799" x="6610350" y="3219450"/>
          <p14:tracePt t="56816" x="6596063" y="3224213"/>
          <p14:tracePt t="56833" x="6591300" y="3233738"/>
          <p14:tracePt t="56849" x="6591300" y="3238500"/>
          <p14:tracePt t="56883" x="6586538" y="3238500"/>
          <p14:tracePt t="57532" x="6581775" y="3238500"/>
          <p14:tracePt t="57564" x="6577013" y="3243263"/>
          <p14:tracePt t="57580" x="6572250" y="3243263"/>
          <p14:tracePt t="57587" x="6567488" y="3243263"/>
          <p14:tracePt t="57600" x="6562725" y="3243263"/>
          <p14:tracePt t="57635" x="6577013" y="3243263"/>
          <p14:tracePt t="57644" x="6591300" y="3243263"/>
          <p14:tracePt t="57652" x="6600825" y="3243263"/>
          <p14:tracePt t="57666" x="6619875" y="3238500"/>
          <p14:tracePt t="57684" x="6757988" y="3219450"/>
          <p14:tracePt t="57700" x="6862763" y="3190875"/>
          <p14:tracePt t="57717" x="6977063" y="3124200"/>
          <p14:tracePt t="57733" x="7038975" y="3095625"/>
          <p14:tracePt t="57750" x="7058025" y="3086100"/>
          <p14:tracePt t="57948" x="7062788" y="3086100"/>
          <p14:tracePt t="57980" x="7067550" y="3081338"/>
          <p14:tracePt t="57988" x="7077075" y="3081338"/>
          <p14:tracePt t="58004" x="7096125" y="3062288"/>
          <p14:tracePt t="58017" x="7105650" y="3052763"/>
          <p14:tracePt t="58034" x="7138988" y="3000375"/>
          <p14:tracePt t="58050" x="7177088" y="2943225"/>
          <p14:tracePt t="58068" x="7239000" y="2881313"/>
          <p14:tracePt t="58084" x="7267575" y="2881313"/>
          <p14:tracePt t="58100" x="7291388" y="2881313"/>
          <p14:tracePt t="58117" x="7329488" y="2881313"/>
          <p14:tracePt t="58134" x="7381875" y="2881313"/>
          <p14:tracePt t="58150" x="7410450" y="2886075"/>
          <p14:tracePt t="58168" x="7462838" y="2886075"/>
          <p14:tracePt t="58184" x="7515225" y="2886075"/>
          <p14:tracePt t="58200" x="7605713" y="2867025"/>
          <p14:tracePt t="58217" x="7729538" y="2786063"/>
          <p14:tracePt t="58234" x="7939088" y="2633663"/>
          <p14:tracePt t="58250" x="8196263" y="2419350"/>
          <p14:tracePt t="58268" x="8448675" y="2228850"/>
          <p14:tracePt t="58284" x="8520113" y="2176463"/>
          <p14:tracePt t="58300" x="8543925" y="2157413"/>
          <p14:tracePt t="58317" x="8548688" y="2143125"/>
          <p14:tracePt t="58334" x="8548688" y="2124075"/>
          <p14:tracePt t="58350" x="8548688" y="2085975"/>
          <p14:tracePt t="58368" x="8548688" y="1995488"/>
          <p14:tracePt t="58384" x="8548688" y="1881188"/>
          <p14:tracePt t="58401" x="8548688" y="1795463"/>
          <p14:tracePt t="58417" x="8548688" y="1747838"/>
          <p14:tracePt t="58434" x="8539163" y="1724025"/>
          <p14:tracePt t="58451" x="8501063" y="1676400"/>
          <p14:tracePt t="58452" x="8477250" y="1643063"/>
          <p14:tracePt t="58468" x="8458200" y="1624013"/>
          <p14:tracePt t="58484" x="8372475" y="1557338"/>
          <p14:tracePt t="58500" x="8324850" y="1519238"/>
          <p14:tracePt t="58517" x="8258175" y="1457325"/>
          <p14:tracePt t="58534" x="8210550" y="1423988"/>
          <p14:tracePt t="58551" x="8167688" y="1404938"/>
          <p14:tracePt t="58567" x="8148638" y="1400175"/>
          <p14:tracePt t="58584" x="8120063" y="1385888"/>
          <p14:tracePt t="58601" x="8096250" y="1376363"/>
          <p14:tracePt t="58617" x="8043863" y="1366838"/>
          <p14:tracePt t="58634" x="8005763" y="1357313"/>
          <p14:tracePt t="58651" x="7953375" y="1357313"/>
          <p14:tracePt t="58667" x="7900988" y="1357313"/>
          <p14:tracePt t="58684" x="7848600" y="1357313"/>
          <p14:tracePt t="58700" x="7820025" y="1357313"/>
          <p14:tracePt t="58717" x="7791450" y="1357313"/>
          <p14:tracePt t="58734" x="7734300" y="1381125"/>
          <p14:tracePt t="58751" x="7681913" y="1400175"/>
          <p14:tracePt t="58768" x="7624763" y="1433513"/>
          <p14:tracePt t="58784" x="7591425" y="1462088"/>
          <p14:tracePt t="58801" x="7529513" y="1519238"/>
          <p14:tracePt t="58818" x="7477125" y="1604963"/>
          <p14:tracePt t="58834" x="7410450" y="1690688"/>
          <p14:tracePt t="58837" x="7381875" y="1733550"/>
          <p14:tracePt t="58852" x="7324725" y="1824038"/>
          <p14:tracePt t="58868" x="7291388" y="1885950"/>
          <p14:tracePt t="58884" x="7262813" y="1938338"/>
          <p14:tracePt t="58901" x="7243763" y="2043113"/>
          <p14:tracePt t="58917" x="7243763" y="2171700"/>
          <p14:tracePt t="58934" x="7243763" y="2309813"/>
          <p14:tracePt t="58951" x="7258050" y="2438400"/>
          <p14:tracePt t="58968" x="7300913" y="2519363"/>
          <p14:tracePt t="58985" x="7329488" y="2547938"/>
          <p14:tracePt t="58988" x="7343775" y="2557463"/>
          <p14:tracePt t="59001" x="7358063" y="2557463"/>
          <p14:tracePt t="59018" x="7381875" y="2562225"/>
          <p14:tracePt t="59035" x="7405688" y="2562225"/>
          <p14:tracePt t="59051" x="7448550" y="2571750"/>
          <p14:tracePt t="59053" x="7477125" y="2581275"/>
          <p14:tracePt t="59068" x="7510463" y="2586038"/>
          <p14:tracePt t="59084" x="7605713" y="2590800"/>
          <p14:tracePt t="59101" x="7681913" y="2590800"/>
          <p14:tracePt t="59117" x="7796213" y="2519363"/>
          <p14:tracePt t="59135" x="7986713" y="2357438"/>
          <p14:tracePt t="59151" x="8167688" y="2228850"/>
          <p14:tracePt t="59168" x="8272463" y="2162175"/>
          <p14:tracePt t="59185" x="8310563" y="2133600"/>
          <p14:tracePt t="59201" x="8320088" y="2100263"/>
          <p14:tracePt t="59218" x="8320088" y="2062163"/>
          <p14:tracePt t="59235" x="8305800" y="2014538"/>
          <p14:tracePt t="59252" x="8181975" y="1809750"/>
          <p14:tracePt t="59268" x="8010525" y="1538288"/>
          <p14:tracePt t="59285" x="7920038" y="1457325"/>
          <p14:tracePt t="59301" x="7877175" y="1443038"/>
          <p14:tracePt t="59318" x="7867650" y="1443038"/>
          <p14:tracePt t="59334" x="7853363" y="1443038"/>
          <p14:tracePt t="59352" x="7834313" y="1443038"/>
          <p14:tracePt t="59368" x="7815263" y="1447800"/>
          <p14:tracePt t="59385" x="7791450" y="1476375"/>
          <p14:tracePt t="59402" x="7743825" y="1538288"/>
          <p14:tracePt t="59418" x="7672388" y="1619250"/>
          <p14:tracePt t="59435" x="7586663" y="1738313"/>
          <p14:tracePt t="59437" x="7539038" y="1814513"/>
          <p14:tracePt t="59452" x="7477125" y="1957388"/>
          <p14:tracePt t="59468" x="7429500" y="2071688"/>
          <p14:tracePt t="59485" x="7396163" y="2209800"/>
          <p14:tracePt t="59502" x="7396163" y="2333625"/>
          <p14:tracePt t="59518" x="7396163" y="2424113"/>
          <p14:tracePt t="59535" x="7415213" y="2466975"/>
          <p14:tracePt t="59551" x="7429500" y="2500313"/>
          <p14:tracePt t="59568" x="7453313" y="2538413"/>
          <p14:tracePt t="59585" x="7481888" y="2576513"/>
          <p14:tracePt t="59602" x="7524750" y="2628900"/>
          <p14:tracePt t="59618" x="7577138" y="2681288"/>
          <p14:tracePt t="59620" x="7600950" y="2695575"/>
          <p14:tracePt t="59635" x="7624763" y="2705100"/>
          <p14:tracePt t="59651" x="7705725" y="2724150"/>
          <p14:tracePt t="59668" x="7748588" y="2719388"/>
          <p14:tracePt t="59685" x="7824788" y="2671763"/>
          <p14:tracePt t="59701" x="7939088" y="2571750"/>
          <p14:tracePt t="59718" x="8167688" y="2381250"/>
          <p14:tracePt t="59735" x="8429625" y="2195513"/>
          <p14:tracePt t="59752" x="8567738" y="2119313"/>
          <p14:tracePt t="59768" x="8620125" y="2085975"/>
          <p14:tracePt t="59785" x="8624888" y="2076450"/>
          <p14:tracePt t="59801" x="8629650" y="2076450"/>
          <p14:tracePt t="59818" x="8634413" y="2066925"/>
          <p14:tracePt t="59836" x="8596313" y="2014538"/>
          <p14:tracePt t="59852" x="8501063" y="1905000"/>
          <p14:tracePt t="59868" x="8348663" y="1604963"/>
          <p14:tracePt t="59885" x="8234363" y="1443038"/>
          <p14:tracePt t="59902" x="8186738" y="1423988"/>
          <p14:tracePt t="59918" x="8181975" y="1419225"/>
          <p14:tracePt t="59996" x="8177213" y="1419225"/>
          <p14:tracePt t="60012" x="8172450" y="1419225"/>
          <p14:tracePt t="60029" x="8167688" y="1419225"/>
          <p14:tracePt t="60044" x="8158163" y="1419225"/>
          <p14:tracePt t="60053" x="8153400" y="1419225"/>
          <p14:tracePt t="60068" x="8148638" y="1419225"/>
          <p14:tracePt t="60086" x="8139113" y="1419225"/>
          <p14:tracePt t="60197" x="8124825" y="1419225"/>
          <p14:tracePt t="60213" x="8110538" y="1419225"/>
          <p14:tracePt t="60221" x="8096250" y="1419225"/>
          <p14:tracePt t="60228" x="8086725" y="1414463"/>
          <p14:tracePt t="60237" x="8077200" y="1414463"/>
          <p14:tracePt t="60252" x="8062913" y="1414463"/>
          <p14:tracePt t="60269" x="8053388" y="1414463"/>
          <p14:tracePt t="60285" x="8039100" y="1414463"/>
          <p14:tracePt t="60302" x="8020050" y="1414463"/>
          <p14:tracePt t="60319" x="7958138" y="1414463"/>
          <p14:tracePt t="60336" x="7905750" y="1414463"/>
          <p14:tracePt t="60352" x="7848600" y="1414463"/>
          <p14:tracePt t="60369" x="7800975" y="1423988"/>
          <p14:tracePt t="60386" x="7767638" y="1443038"/>
          <p14:tracePt t="60402" x="7734300" y="1466850"/>
          <p14:tracePt t="60419" x="7710488" y="1490663"/>
          <p14:tracePt t="60420" x="7686675" y="1524000"/>
          <p14:tracePt t="60435" x="7672388" y="1543050"/>
          <p14:tracePt t="60452" x="7620000" y="1662113"/>
          <p14:tracePt t="60469" x="7581900" y="1752600"/>
          <p14:tracePt t="60486" x="7558088" y="1857375"/>
          <p14:tracePt t="60502" x="7548563" y="2019300"/>
          <p14:tracePt t="60519" x="7548563" y="2128838"/>
          <p14:tracePt t="60536" x="7548563" y="2205038"/>
          <p14:tracePt t="60552" x="7562850" y="2262188"/>
          <p14:tracePt t="60569" x="7567613" y="2295525"/>
          <p14:tracePt t="60586" x="7586663" y="2333625"/>
          <p14:tracePt t="60603" x="7610475" y="2371725"/>
          <p14:tracePt t="60605" x="7620000" y="2386013"/>
          <p14:tracePt t="60619" x="7624763" y="2400300"/>
          <p14:tracePt t="60636" x="7643813" y="2433638"/>
          <p14:tracePt t="60652" x="7648575" y="2443163"/>
          <p14:tracePt t="60686" x="7658100" y="2452688"/>
          <p14:tracePt t="60885" x="7658100" y="2476500"/>
          <p14:tracePt t="60892" x="7658100" y="2490788"/>
          <p14:tracePt t="60919" x="7677150" y="2590800"/>
          <p14:tracePt t="60936" x="7686675" y="2657475"/>
          <p14:tracePt t="60953" x="7705725" y="2709863"/>
          <p14:tracePt t="60969" x="7715250" y="2762250"/>
          <p14:tracePt t="60986" x="7734300" y="2805113"/>
          <p14:tracePt t="61003" x="7739063" y="2819400"/>
          <p14:tracePt t="61020" x="7743825" y="2833688"/>
          <p14:tracePt t="61180" x="7762875" y="2833688"/>
          <p14:tracePt t="61188" x="7796213" y="2833688"/>
          <p14:tracePt t="61196" x="7815263" y="2833688"/>
          <p14:tracePt t="61206" x="7820025" y="2833688"/>
          <p14:tracePt t="61220" x="7829550" y="2833688"/>
          <p14:tracePt t="61476" x="7834313" y="2833688"/>
          <p14:tracePt t="61485" x="7848600" y="2833688"/>
          <p14:tracePt t="61492" x="7877175" y="2833688"/>
          <p14:tracePt t="61504" x="7920038" y="2833688"/>
          <p14:tracePt t="61519" x="7991475" y="2795588"/>
          <p14:tracePt t="61537" x="8015288" y="2776538"/>
          <p14:tracePt t="61553" x="8039100" y="2757488"/>
          <p14:tracePt t="61570" x="8043863" y="2747963"/>
          <p14:tracePt t="61586" x="8048625" y="2738438"/>
          <p14:tracePt t="61604" x="8072438" y="2700338"/>
          <p14:tracePt t="61620" x="8086725" y="2676525"/>
          <p14:tracePt t="61637" x="8115300" y="2657475"/>
          <p14:tracePt t="61653" x="8124825" y="2647950"/>
          <p14:tracePt t="61670" x="8124825" y="2643188"/>
          <p14:tracePt t="61756" x="8124825" y="2652713"/>
          <p14:tracePt t="61765" x="8124825" y="2657475"/>
          <p14:tracePt t="61772" x="8124825" y="2671763"/>
          <p14:tracePt t="61787" x="8115300" y="2690813"/>
          <p14:tracePt t="61804" x="8091488" y="2757488"/>
          <p14:tracePt t="61820" x="8072438" y="2814638"/>
          <p14:tracePt t="61837" x="8072438" y="2852738"/>
          <p14:tracePt t="61854" x="8072438" y="2862263"/>
          <p14:tracePt t="61901" x="8077200" y="2862263"/>
          <p14:tracePt t="61908" x="8081963" y="2862263"/>
          <p14:tracePt t="61921" x="8086725" y="2862263"/>
          <p14:tracePt t="61937" x="8153400" y="2781300"/>
          <p14:tracePt t="61954" x="8258175" y="2638425"/>
          <p14:tracePt t="61970" x="8353425" y="2533650"/>
          <p14:tracePt t="61972" x="8386763" y="2490788"/>
          <p14:tracePt t="61987" x="8405813" y="2466975"/>
          <p14:tracePt t="62003" x="8410575" y="2452688"/>
          <p14:tracePt t="62020" x="8420100" y="2428875"/>
          <p14:tracePt t="62037" x="8396288" y="2386013"/>
          <p14:tracePt t="62053" x="8362950" y="2352675"/>
          <p14:tracePt t="62070" x="8339138" y="2319338"/>
          <p14:tracePt t="62087" x="8329613" y="2309813"/>
          <p14:tracePt t="62104" x="8324850" y="2305050"/>
          <p14:tracePt t="62121" x="8320088" y="2300288"/>
          <p14:tracePt t="62137" x="8310563" y="2295525"/>
          <p14:tracePt t="62154" x="8296275" y="2295525"/>
          <p14:tracePt t="62171" x="8262938" y="2324100"/>
          <p14:tracePt t="62173" x="8239125" y="2362200"/>
          <p14:tracePt t="62188" x="8201025" y="2419350"/>
          <p14:tracePt t="62204" x="8181975" y="2447925"/>
          <p14:tracePt t="62220" x="8148638" y="2562225"/>
          <p14:tracePt t="62237" x="8124825" y="2624138"/>
          <p14:tracePt t="62254" x="8124825" y="2643188"/>
          <p14:tracePt t="62332" x="8124825" y="2647950"/>
          <p14:tracePt t="62348" x="8129588" y="2647950"/>
          <p14:tracePt t="62356" x="8143875" y="2647950"/>
          <p14:tracePt t="62371" x="8148638" y="2647950"/>
          <p14:tracePt t="62388" x="8196263" y="2628900"/>
          <p14:tracePt t="62405" x="8243888" y="2581275"/>
          <p14:tracePt t="62420" x="8291513" y="2490788"/>
          <p14:tracePt t="62437" x="8320088" y="2414588"/>
          <p14:tracePt t="62454" x="8329613" y="2357438"/>
          <p14:tracePt t="62471" x="8329613" y="2328863"/>
          <p14:tracePt t="62487" x="8329613" y="2324100"/>
          <p14:tracePt t="62741" x="8334375" y="2319338"/>
          <p14:tracePt t="62749" x="8353425" y="2262188"/>
          <p14:tracePt t="62756" x="8401050" y="2114550"/>
          <p14:tracePt t="62788" x="8429625" y="1895475"/>
          <p14:tracePt t="62804" x="8429625" y="1876425"/>
          <p14:tracePt t="62820" x="8420100" y="1862138"/>
          <p14:tracePt t="62837" x="8353425" y="1819275"/>
          <p14:tracePt t="62854" x="8286750" y="1790700"/>
          <p14:tracePt t="62871" x="8139113" y="1733550"/>
          <p14:tracePt t="62887" x="7810500" y="1614488"/>
          <p14:tracePt t="62904" x="7391400" y="1447800"/>
          <p14:tracePt t="62921" x="6891338" y="1238250"/>
          <p14:tracePt t="62938" x="6334125" y="1042988"/>
          <p14:tracePt t="62955" x="5781675" y="885825"/>
          <p14:tracePt t="62972" x="5014913" y="771525"/>
          <p14:tracePt t="62988" x="4505325" y="757238"/>
          <p14:tracePt t="63004" x="4043363" y="757238"/>
          <p14:tracePt t="63021" x="3567113" y="757238"/>
          <p14:tracePt t="63038" x="3105150" y="785813"/>
          <p14:tracePt t="63054" x="2700338" y="947738"/>
          <p14:tracePt t="63071" x="2333625" y="1147763"/>
          <p14:tracePt t="63088" x="2052638" y="1376363"/>
          <p14:tracePt t="63105" x="1857375" y="1657350"/>
          <p14:tracePt t="63122" x="1733550" y="1976438"/>
          <p14:tracePt t="63138" x="1700213" y="2233613"/>
          <p14:tracePt t="63154" x="1709738" y="2414588"/>
          <p14:tracePt t="63172" x="1819275" y="2600325"/>
          <p14:tracePt t="63188" x="1871663" y="2657475"/>
          <p14:tracePt t="63204" x="2228850" y="2824163"/>
          <p14:tracePt t="63221" x="2643188" y="2876550"/>
          <p14:tracePt t="63238" x="3167063" y="2909888"/>
          <p14:tracePt t="63255" x="3771900" y="2909888"/>
          <p14:tracePt t="63271" x="4348163" y="2909888"/>
          <p14:tracePt t="63288" x="4857750" y="2928938"/>
          <p14:tracePt t="63305" x="5300663" y="2947988"/>
          <p14:tracePt t="63322" x="5738813" y="2947988"/>
          <p14:tracePt t="63338" x="6105525" y="2967038"/>
          <p14:tracePt t="63355" x="6400800" y="2967038"/>
          <p14:tracePt t="63371" x="6638925" y="2981325"/>
          <p14:tracePt t="63388" x="6881813" y="2981325"/>
          <p14:tracePt t="63405" x="6977063" y="2981325"/>
          <p14:tracePt t="63421" x="7086600" y="2962275"/>
          <p14:tracePt t="63438" x="7281863" y="2862263"/>
          <p14:tracePt t="63455" x="7567613" y="2786063"/>
          <p14:tracePt t="63472" x="7715250" y="2762250"/>
          <p14:tracePt t="63488" x="7824788" y="2728913"/>
          <p14:tracePt t="63504" x="7886700" y="2719388"/>
          <p14:tracePt t="63522" x="7934325" y="2709863"/>
          <p14:tracePt t="63538" x="7953375" y="2695575"/>
          <p14:tracePt t="63555" x="7967663" y="2686050"/>
          <p14:tracePt t="63571" x="8020050" y="2619375"/>
          <p14:tracePt t="63588" x="8134350" y="2462213"/>
          <p14:tracePt t="63604" x="8177213" y="2414588"/>
          <p14:tracePt t="63622" x="8186738" y="2405063"/>
          <p14:tracePt t="63692" x="8196263" y="2405063"/>
          <p14:tracePt t="63700" x="8205788" y="2428875"/>
          <p14:tracePt t="63708" x="8205788" y="2481263"/>
          <p14:tracePt t="63722" x="8215313" y="2519363"/>
          <p14:tracePt t="63738" x="8215313" y="2633663"/>
          <p14:tracePt t="63754" x="8215313" y="2771775"/>
          <p14:tracePt t="63756" x="8215313" y="2838450"/>
          <p14:tracePt t="63772" x="8210550" y="2938463"/>
          <p14:tracePt t="63789" x="8201025" y="3005138"/>
          <p14:tracePt t="63805" x="8201025" y="3024188"/>
          <p14:tracePt t="63925" x="8191500" y="3028950"/>
          <p14:tracePt t="63933" x="8186738" y="3028950"/>
          <p14:tracePt t="63939" x="8172450" y="3028950"/>
          <p14:tracePt t="63955" x="8153400" y="3028950"/>
          <p14:tracePt t="63972" x="8148638" y="3019425"/>
          <p14:tracePt t="63988" x="8115300" y="2971800"/>
          <p14:tracePt t="64005" x="8029575" y="2862263"/>
          <p14:tracePt t="64022" x="7810500" y="2657475"/>
          <p14:tracePt t="64038" x="7610475" y="2557463"/>
          <p14:tracePt t="64055" x="7491413" y="2514600"/>
          <p14:tracePt t="64073" x="7400925" y="2471738"/>
          <p14:tracePt t="64089" x="7377113" y="2457450"/>
          <p14:tracePt t="64106" x="7372350" y="2457450"/>
          <p14:tracePt t="64229" x="7367588" y="2457450"/>
          <p14:tracePt t="64260" x="7367588" y="2462213"/>
          <p14:tracePt t="64269" x="7367588" y="2471738"/>
          <p14:tracePt t="64276" x="7372350" y="2481263"/>
          <p14:tracePt t="64288" x="7372350" y="2495550"/>
          <p14:tracePt t="64306" x="7377113" y="2524125"/>
          <p14:tracePt t="64323" x="7377113" y="2566988"/>
          <p14:tracePt t="64325" x="7377113" y="2581275"/>
          <p14:tracePt t="64339" x="7377113" y="2595563"/>
          <p14:tracePt t="64356" x="7367588" y="2609850"/>
          <p14:tracePt t="64372" x="7358063" y="2609850"/>
          <p14:tracePt t="64389" x="7353300" y="2609850"/>
          <p14:tracePt t="64436" x="7348538" y="2614613"/>
          <p14:tracePt t="64444" x="7334250" y="2614613"/>
          <p14:tracePt t="64456" x="7329488" y="2614613"/>
          <p14:tracePt t="64473" x="7315200" y="2619375"/>
          <p14:tracePt t="64489" x="7305675" y="2619375"/>
          <p14:tracePt t="64506" x="7300913" y="2619375"/>
          <p14:tracePt t="64523" x="7291388" y="2619375"/>
          <p14:tracePt t="66092" x="7310438" y="2619375"/>
          <p14:tracePt t="66100" x="7362825" y="2619375"/>
          <p14:tracePt t="66109" x="7400925" y="2647950"/>
          <p14:tracePt t="66159" x="7762875" y="2671763"/>
          <p14:tracePt t="66174" x="7772400" y="2652713"/>
          <p14:tracePt t="66437" x="7796213" y="2652713"/>
          <p14:tracePt t="66443" x="7820025" y="2652713"/>
          <p14:tracePt t="66452" x="7915275" y="2671763"/>
          <p14:tracePt t="66508" x="8562975" y="2928938"/>
          <p14:tracePt t="66524" x="8643938" y="2967038"/>
          <p14:tracePt t="66540" x="8696325" y="3000375"/>
          <p14:tracePt t="66557" x="8724900" y="3028950"/>
          <p14:tracePt t="66574" x="8743950" y="3048000"/>
          <p14:tracePt t="66591" x="8767763" y="3062288"/>
          <p14:tracePt t="66607" x="8782050" y="3062288"/>
          <p14:tracePt t="66624" x="8791575" y="3062288"/>
          <p14:tracePt t="66640" x="8805863" y="3067050"/>
          <p14:tracePt t="66657" x="8820150" y="3076575"/>
          <p14:tracePt t="66674" x="8834438" y="3076575"/>
          <p14:tracePt t="66692" x="8924925" y="3100388"/>
          <p14:tracePt t="66708" x="8967788" y="3114675"/>
          <p14:tracePt t="66812" x="196850" y="3562350"/>
          <p14:tracePt t="66821" x="300038" y="3505200"/>
          <p14:tracePt t="66827" x="350838" y="3467100"/>
          <p14:tracePt t="66836" x="395288" y="3384550"/>
          <p14:tracePt t="66843" x="433388" y="3327400"/>
          <p14:tracePt t="66852" x="433388" y="3282950"/>
          <p14:tracePt t="66860" x="452438" y="3232150"/>
          <p14:tracePt t="66868" x="465138" y="3173413"/>
          <p14:tracePt t="66876" x="484188" y="3128963"/>
          <p14:tracePt t="66884" x="496888" y="3097213"/>
          <p14:tracePt t="66892" x="528638" y="3052763"/>
          <p14:tracePt t="66901" x="541338" y="3027363"/>
          <p14:tracePt t="66908" x="554038" y="3008313"/>
          <p14:tracePt t="66916" x="566738" y="2989263"/>
          <p14:tracePt t="66924" x="573088" y="2976563"/>
          <p14:tracePt t="66933" x="573088" y="2970213"/>
          <p14:tracePt t="66940" x="573088" y="2957513"/>
          <p14:tracePt t="66948" x="573088" y="2951163"/>
          <p14:tracePt t="66956" x="573088" y="2938463"/>
          <p14:tracePt t="66964" x="573088" y="2913063"/>
          <p14:tracePt t="66972" x="547688" y="2862263"/>
          <p14:tracePt t="66980" x="477838" y="2811463"/>
          <p14:tracePt t="66994" x="395288" y="2746375"/>
          <p14:tracePt t="66995" x="363538" y="2701925"/>
          <p14:tracePt t="67004" x="319088" y="2619375"/>
          <p14:tracePt t="67011" x="280988" y="2543175"/>
          <p14:tracePt t="67020" x="261938" y="2460625"/>
          <p14:tracePt t="67028" x="230188" y="2332038"/>
          <p14:tracePt t="67036" x="196850" y="2128838"/>
          <p14:tracePt t="67043" x="171450" y="1879600"/>
          <p14:tracePt t="67053" x="171450" y="1536700"/>
          <p14:tracePt t="67061" x="171450" y="1211263"/>
          <p14:tracePt t="67068" x="171450" y="841375"/>
          <p14:tracePt t="67077" x="139700" y="490538"/>
          <p14:tracePt t="67084" x="139700" y="1460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C5BB9E-0F87-4700-884F-0EAA31BA2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127290"/>
            <a:ext cx="4212001" cy="3263503"/>
          </a:xfrm>
        </p:spPr>
        <p:txBody>
          <a:bodyPr/>
          <a:lstStyle/>
          <a:p>
            <a:endParaRPr lang="en-AU" dirty="0"/>
          </a:p>
          <a:p>
            <a:r>
              <a:rPr lang="en-AU" dirty="0"/>
              <a:t>Quantisation error when encrypting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Weights computed exactly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>
                <a:solidFill>
                  <a:schemeClr val="accent1"/>
                </a:solidFill>
              </a:rPr>
              <a:t>Negligible estimation performance difference with sufficient key size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94F237-5546-43A5-98B8-A2B62F2C3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Encrypted Fast Covariance Intersection</a:t>
            </a:r>
            <a:r>
              <a:rPr lang="en-US"/>
              <a:t> | Marko Ristic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45D5F-E58B-49B0-BE83-6AD7FB9DA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4C4FD0-493F-490E-AD78-381769B3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Estimation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447D09-DEB6-4FFB-AFA0-AB9E6C970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654" y="1201981"/>
            <a:ext cx="3870345" cy="311411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869E91B-EF4E-4C01-8C55-E75DA984DA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0" y="4533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65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78"/>
    </mc:Choice>
    <mc:Fallback>
      <p:transition spd="slow" advTm="43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084" x="4500563" y="1300163"/>
          <p14:tracePt t="13938" x="4457700" y="1300163"/>
          <p14:tracePt t="13947" x="4419600" y="1309688"/>
          <p14:tracePt t="13954" x="4391025" y="1328738"/>
          <p14:tracePt t="14001" x="4376738" y="1328738"/>
          <p14:tracePt t="14018" x="4338638" y="1328738"/>
          <p14:tracePt t="14034" x="4281488" y="1328738"/>
          <p14:tracePt t="14051" x="4219575" y="1328738"/>
          <p14:tracePt t="14067" x="4186238" y="1328738"/>
          <p14:tracePt t="14084" x="4152900" y="1323975"/>
          <p14:tracePt t="14101" x="4129088" y="1314450"/>
          <p14:tracePt t="14117" x="4090988" y="1309688"/>
          <p14:tracePt t="14134" x="4071938" y="1309688"/>
          <p14:tracePt t="14151" x="4043363" y="1300163"/>
          <p14:tracePt t="14167" x="3995738" y="1290638"/>
          <p14:tracePt t="14185" x="3905250" y="1281113"/>
          <p14:tracePt t="14201" x="3762375" y="1281113"/>
          <p14:tracePt t="14218" x="3495675" y="1281113"/>
          <p14:tracePt t="14234" x="3005138" y="1309688"/>
          <p14:tracePt t="14251" x="2690813" y="1300163"/>
          <p14:tracePt t="14267" x="2419350" y="1228725"/>
          <p14:tracePt t="14284" x="2219325" y="1152525"/>
          <p14:tracePt t="14302" x="2138363" y="1109663"/>
          <p14:tracePt t="14317" x="2105025" y="1095375"/>
          <p14:tracePt t="14335" x="2095500" y="1095375"/>
          <p14:tracePt t="14351" x="2076450" y="1090613"/>
          <p14:tracePt t="14367" x="2038350" y="1081088"/>
          <p14:tracePt t="14385" x="1962150" y="1081088"/>
          <p14:tracePt t="14401" x="1847850" y="1071563"/>
          <p14:tracePt t="14418" x="1657350" y="1057275"/>
          <p14:tracePt t="14434" x="1519238" y="1038225"/>
          <p14:tracePt t="14451" x="1338263" y="1014413"/>
          <p14:tracePt t="14467" x="1223963" y="1000125"/>
          <p14:tracePt t="14484" x="1095375" y="990600"/>
          <p14:tracePt t="14502" x="957263" y="990600"/>
          <p14:tracePt t="14518" x="842963" y="990600"/>
          <p14:tracePt t="14535" x="728663" y="990600"/>
          <p14:tracePt t="14551" x="633413" y="990600"/>
          <p14:tracePt t="14568" x="566738" y="990600"/>
          <p14:tracePt t="14585" x="519113" y="995363"/>
          <p14:tracePt t="14602" x="476250" y="1009650"/>
          <p14:tracePt t="14617" x="442913" y="1023938"/>
          <p14:tracePt t="14635" x="414338" y="1042988"/>
          <p14:tracePt t="14651" x="395288" y="1066800"/>
          <p14:tracePt t="14668" x="371475" y="1081088"/>
          <p14:tracePt t="14684" x="352425" y="1095375"/>
          <p14:tracePt t="14701" x="323850" y="1114425"/>
          <p14:tracePt t="14718" x="295275" y="1138238"/>
          <p14:tracePt t="14735" x="280988" y="1176338"/>
          <p14:tracePt t="14751" x="252413" y="1243013"/>
          <p14:tracePt t="14768" x="228600" y="1347788"/>
          <p14:tracePt t="14785" x="228600" y="1400175"/>
          <p14:tracePt t="14801" x="228600" y="1428750"/>
          <p14:tracePt t="14818" x="228600" y="1462088"/>
          <p14:tracePt t="14835" x="228600" y="1471613"/>
          <p14:tracePt t="14851" x="247650" y="1495425"/>
          <p14:tracePt t="14868" x="276225" y="1533525"/>
          <p14:tracePt t="14884" x="304800" y="1552575"/>
          <p14:tracePt t="14901" x="319088" y="1571625"/>
          <p14:tracePt t="14918" x="357188" y="1590675"/>
          <p14:tracePt t="14935" x="395288" y="1628775"/>
          <p14:tracePt t="14952" x="414338" y="1652588"/>
          <p14:tracePt t="14969" x="442913" y="1662113"/>
          <p14:tracePt t="14986" x="485775" y="1685925"/>
          <p14:tracePt t="15002" x="581025" y="1738313"/>
          <p14:tracePt t="15018" x="657225" y="1757363"/>
          <p14:tracePt t="15034" x="738188" y="1781175"/>
          <p14:tracePt t="15052" x="814388" y="1809750"/>
          <p14:tracePt t="15069" x="900113" y="1857375"/>
          <p14:tracePt t="15085" x="1014413" y="1914525"/>
          <p14:tracePt t="15102" x="1181100" y="1976438"/>
          <p14:tracePt t="15119" x="1376363" y="2028825"/>
          <p14:tracePt t="15135" x="1519238" y="2052638"/>
          <p14:tracePt t="15152" x="1633538" y="2062163"/>
          <p14:tracePt t="15169" x="1724025" y="2062163"/>
          <p14:tracePt t="15170" x="1762125" y="2062163"/>
          <p14:tracePt t="15185" x="1800225" y="2062163"/>
          <p14:tracePt t="15202" x="1890713" y="2062163"/>
          <p14:tracePt t="15218" x="1981200" y="2062163"/>
          <p14:tracePt t="15235" x="2105025" y="2062163"/>
          <p14:tracePt t="15252" x="2290763" y="2085975"/>
          <p14:tracePt t="15269" x="2471738" y="2085975"/>
          <p14:tracePt t="15285" x="2652713" y="2085975"/>
          <p14:tracePt t="15302" x="2795588" y="2085975"/>
          <p14:tracePt t="15318" x="2895600" y="2085975"/>
          <p14:tracePt t="15336" x="2976563" y="2085975"/>
          <p14:tracePt t="15352" x="3014663" y="2085975"/>
          <p14:tracePt t="15369" x="3052763" y="2081213"/>
          <p14:tracePt t="15386" x="3119438" y="2066925"/>
          <p14:tracePt t="15402" x="3200400" y="2057400"/>
          <p14:tracePt t="15418" x="3300413" y="2047875"/>
          <p14:tracePt t="15435" x="3405188" y="2024063"/>
          <p14:tracePt t="15452" x="3495675" y="2005013"/>
          <p14:tracePt t="15468" x="3586163" y="1985963"/>
          <p14:tracePt t="15486" x="3667125" y="1957388"/>
          <p14:tracePt t="15502" x="3724275" y="1947863"/>
          <p14:tracePt t="15518" x="3790950" y="1924050"/>
          <p14:tracePt t="15536" x="3867150" y="1895475"/>
          <p14:tracePt t="15552" x="3914775" y="1871663"/>
          <p14:tracePt t="15568" x="3981450" y="1838325"/>
          <p14:tracePt t="15571" x="4010025" y="1809750"/>
          <p14:tracePt t="15587" x="4062413" y="1771650"/>
          <p14:tracePt t="15602" x="4133850" y="1704975"/>
          <p14:tracePt t="15618" x="4176713" y="1643063"/>
          <p14:tracePt t="15635" x="4200525" y="1595438"/>
          <p14:tracePt t="15652" x="4205288" y="1552575"/>
          <p14:tracePt t="15668" x="4205288" y="1490663"/>
          <p14:tracePt t="15685" x="4205288" y="1433513"/>
          <p14:tracePt t="15702" x="4171950" y="1371600"/>
          <p14:tracePt t="15719" x="4148138" y="1323975"/>
          <p14:tracePt t="15736" x="4105275" y="1281113"/>
          <p14:tracePt t="15752" x="4048125" y="1257300"/>
          <p14:tracePt t="15768" x="3957638" y="1247775"/>
          <p14:tracePt t="15770" x="3886200" y="1223963"/>
          <p14:tracePt t="15787" x="3590925" y="1190625"/>
          <p14:tracePt t="15802" x="3133725" y="1176338"/>
          <p14:tracePt t="15819" x="2609850" y="1209675"/>
          <p14:tracePt t="15836" x="2200275" y="1262063"/>
          <p14:tracePt t="15852" x="1947863" y="1276350"/>
          <p14:tracePt t="15870" x="1757363" y="1285875"/>
          <p14:tracePt t="15885" x="1604963" y="1323975"/>
          <p14:tracePt t="15902" x="1462088" y="1333500"/>
          <p14:tracePt t="15919" x="1347788" y="1333500"/>
          <p14:tracePt t="15935" x="1271588" y="1333500"/>
          <p14:tracePt t="15952" x="1238250" y="1333500"/>
          <p14:tracePt t="15969" x="1214438" y="1333500"/>
          <p14:tracePt t="15986" x="1181100" y="1314450"/>
          <p14:tracePt t="16002" x="1133475" y="1300163"/>
          <p14:tracePt t="16019" x="1085850" y="1290638"/>
          <p14:tracePt t="16036" x="1019175" y="1290638"/>
          <p14:tracePt t="16052" x="957263" y="1290638"/>
          <p14:tracePt t="16070" x="890588" y="1290638"/>
          <p14:tracePt t="16086" x="814388" y="1295400"/>
          <p14:tracePt t="16103" x="728663" y="1319213"/>
          <p14:tracePt t="16119" x="666750" y="1333500"/>
          <p14:tracePt t="16136" x="609600" y="1362075"/>
          <p14:tracePt t="16153" x="576263" y="1385888"/>
          <p14:tracePt t="16169" x="542925" y="1423988"/>
          <p14:tracePt t="16186" x="509588" y="1466850"/>
          <p14:tracePt t="16202" x="500063" y="1481138"/>
          <p14:tracePt t="16219" x="485775" y="1490663"/>
          <p14:tracePt t="16236" x="481013" y="1509713"/>
          <p14:tracePt t="16253" x="481013" y="1519238"/>
          <p14:tracePt t="16269" x="481013" y="1528763"/>
          <p14:tracePt t="16286" x="481013" y="1543050"/>
          <p14:tracePt t="16303" x="481013" y="1562100"/>
          <p14:tracePt t="16320" x="481013" y="1590675"/>
          <p14:tracePt t="16336" x="481013" y="1609725"/>
          <p14:tracePt t="16353" x="490538" y="1643063"/>
          <p14:tracePt t="16370" x="514350" y="1690688"/>
          <p14:tracePt t="16386" x="538163" y="1724025"/>
          <p14:tracePt t="16403" x="561975" y="1752600"/>
          <p14:tracePt t="16419" x="590550" y="1790700"/>
          <p14:tracePt t="16436" x="614363" y="1804988"/>
          <p14:tracePt t="16453" x="633413" y="1814513"/>
          <p14:tracePt t="16469" x="647700" y="1828800"/>
          <p14:tracePt t="16486" x="671513" y="1838325"/>
          <p14:tracePt t="16503" x="709613" y="1857375"/>
          <p14:tracePt t="16520" x="752475" y="1885950"/>
          <p14:tracePt t="16536" x="800100" y="1914525"/>
          <p14:tracePt t="16553" x="862013" y="1943100"/>
          <p14:tracePt t="16555" x="881063" y="1947863"/>
          <p14:tracePt t="16570" x="957263" y="1981200"/>
          <p14:tracePt t="16586" x="1019175" y="2000250"/>
          <p14:tracePt t="16603" x="1095375" y="2019300"/>
          <p14:tracePt t="16619" x="1171575" y="2028825"/>
          <p14:tracePt t="16636" x="1257300" y="2038350"/>
          <p14:tracePt t="16653" x="1328738" y="2047875"/>
          <p14:tracePt t="16670" x="1381125" y="2057400"/>
          <p14:tracePt t="16686" x="1423988" y="2057400"/>
          <p14:tracePt t="16703" x="1471613" y="2057400"/>
          <p14:tracePt t="16720" x="1524000" y="2057400"/>
          <p14:tracePt t="16736" x="1576388" y="2066925"/>
          <p14:tracePt t="16754" x="1671638" y="2085975"/>
          <p14:tracePt t="16770" x="1747838" y="2095500"/>
          <p14:tracePt t="16786" x="1862138" y="2105025"/>
          <p14:tracePt t="16803" x="1952625" y="2124075"/>
          <p14:tracePt t="16819" x="2052638" y="2124075"/>
          <p14:tracePt t="16836" x="2128838" y="2124075"/>
          <p14:tracePt t="16853" x="2157413" y="2124075"/>
          <p14:tracePt t="16886" x="2162175" y="2124075"/>
          <p14:tracePt t="17211" x="2166938" y="2124075"/>
          <p14:tracePt t="17219" x="2190750" y="2133600"/>
          <p14:tracePt t="17254" x="2247900" y="2133600"/>
          <p14:tracePt t="17270" x="2266950" y="2133600"/>
          <p14:tracePt t="17286" x="2290763" y="2143125"/>
          <p14:tracePt t="17304" x="2319338" y="2147888"/>
          <p14:tracePt t="17320" x="2328863" y="2152650"/>
          <p14:tracePt t="17337" x="2347913" y="2162175"/>
          <p14:tracePt t="17451" x="2343150" y="2162175"/>
          <p14:tracePt t="17890" x="2343150" y="2190750"/>
          <p14:tracePt t="17899" x="2409825" y="2281238"/>
          <p14:tracePt t="17906" x="2481263" y="2376488"/>
          <p14:tracePt t="17937" x="2805113" y="2581275"/>
          <p14:tracePt t="17954" x="3286125" y="2781300"/>
          <p14:tracePt t="17970" x="3438525" y="2852738"/>
          <p14:tracePt t="17987" x="3495675" y="2886075"/>
          <p14:tracePt t="18004" x="3529013" y="2905125"/>
          <p14:tracePt t="18020" x="3543300" y="2919413"/>
          <p14:tracePt t="18037" x="3567113" y="2928938"/>
          <p14:tracePt t="18054" x="3595688" y="2928938"/>
          <p14:tracePt t="18071" x="3614738" y="2938463"/>
          <p14:tracePt t="18087" x="3643313" y="2938463"/>
          <p14:tracePt t="18104" x="3667125" y="2938463"/>
          <p14:tracePt t="18120" x="3690938" y="2938463"/>
          <p14:tracePt t="18138" x="3719513" y="2952750"/>
          <p14:tracePt t="18154" x="3762375" y="2957513"/>
          <p14:tracePt t="18171" x="3795713" y="2971800"/>
          <p14:tracePt t="18187" x="3805238" y="2981325"/>
          <p14:tracePt t="18205" x="3810000" y="3005138"/>
          <p14:tracePt t="18220" x="3810000" y="3048000"/>
          <p14:tracePt t="18237" x="3810000" y="3100388"/>
          <p14:tracePt t="18255" x="3814763" y="3100388"/>
          <p14:tracePt t="18506" x="3824288" y="3114675"/>
          <p14:tracePt t="18516" x="3843338" y="3124200"/>
          <p14:tracePt t="18523" x="3867150" y="3138488"/>
          <p14:tracePt t="18555" x="3943350" y="3238500"/>
          <p14:tracePt t="18571" x="4052888" y="3352800"/>
          <p14:tracePt t="18588" x="4252913" y="3500438"/>
          <p14:tracePt t="18604" x="4395788" y="3595688"/>
          <p14:tracePt t="18622" x="4414838" y="3614738"/>
          <p14:tracePt t="18638" x="4424363" y="3619500"/>
          <p14:tracePt t="18673" x="4424363" y="3614738"/>
          <p14:tracePt t="18687" x="4414838" y="3605213"/>
          <p14:tracePt t="18704" x="4391025" y="3595688"/>
          <p14:tracePt t="18722" x="4276725" y="3538538"/>
          <p14:tracePt t="18738" x="4171950" y="3509963"/>
          <p14:tracePt t="18755" x="4033838" y="3476625"/>
          <p14:tracePt t="18771" x="3914775" y="3467100"/>
          <p14:tracePt t="18788" x="3790950" y="3443288"/>
          <p14:tracePt t="18805" x="3681413" y="3424238"/>
          <p14:tracePt t="18822" x="3557588" y="3414713"/>
          <p14:tracePt t="18838" x="3438525" y="3390900"/>
          <p14:tracePt t="18855" x="3305175" y="3348038"/>
          <p14:tracePt t="18871" x="3205163" y="3324225"/>
          <p14:tracePt t="18888" x="3100388" y="3305175"/>
          <p14:tracePt t="18905" x="3009900" y="3295650"/>
          <p14:tracePt t="18922" x="2895600" y="3295650"/>
          <p14:tracePt t="18938" x="2795588" y="3295650"/>
          <p14:tracePt t="18955" x="2719388" y="3295650"/>
          <p14:tracePt t="18971" x="2633663" y="3290888"/>
          <p14:tracePt t="18988" x="2552700" y="3276600"/>
          <p14:tracePt t="19005" x="2457450" y="3243263"/>
          <p14:tracePt t="19022" x="2381250" y="3224213"/>
          <p14:tracePt t="19038" x="2300288" y="3205163"/>
          <p14:tracePt t="19055" x="2181225" y="3195638"/>
          <p14:tracePt t="19071" x="2038350" y="3195638"/>
          <p14:tracePt t="19089" x="1909763" y="3195638"/>
          <p14:tracePt t="19105" x="1776413" y="3195638"/>
          <p14:tracePt t="19121" x="1662113" y="3195638"/>
          <p14:tracePt t="19138" x="1533525" y="3162300"/>
          <p14:tracePt t="19155" x="1428750" y="3133725"/>
          <p14:tracePt t="19172" x="1309688" y="3090863"/>
          <p14:tracePt t="19188" x="1181100" y="3033713"/>
          <p14:tracePt t="19205" x="1090613" y="3000375"/>
          <p14:tracePt t="19222" x="966788" y="2947988"/>
          <p14:tracePt t="19239" x="862013" y="2909888"/>
          <p14:tracePt t="19255" x="795338" y="2890838"/>
          <p14:tracePt t="19272" x="766763" y="2890838"/>
          <p14:tracePt t="19288" x="752475" y="2890838"/>
          <p14:tracePt t="19289" x="738188" y="2890838"/>
          <p14:tracePt t="19305" x="733425" y="2890838"/>
          <p14:tracePt t="19322" x="695325" y="2914650"/>
          <p14:tracePt t="19338" x="638175" y="2943225"/>
          <p14:tracePt t="19355" x="576263" y="2962275"/>
          <p14:tracePt t="19371" x="500063" y="3009900"/>
          <p14:tracePt t="19388" x="438150" y="3052763"/>
          <p14:tracePt t="19405" x="390525" y="3090863"/>
          <p14:tracePt t="19422" x="347663" y="3133725"/>
          <p14:tracePt t="19439" x="309563" y="3167063"/>
          <p14:tracePt t="19455" x="295275" y="3186113"/>
          <p14:tracePt t="19472" x="295275" y="3205163"/>
          <p14:tracePt t="19489" x="290513" y="3233738"/>
          <p14:tracePt t="19506" x="290513" y="3271838"/>
          <p14:tracePt t="19522" x="290513" y="3290888"/>
          <p14:tracePt t="19538" x="280988" y="3305175"/>
          <p14:tracePt t="19555" x="280988" y="3324225"/>
          <p14:tracePt t="19572" x="280988" y="3352800"/>
          <p14:tracePt t="19588" x="280988" y="3381375"/>
          <p14:tracePt t="19605" x="280988" y="3400425"/>
          <p14:tracePt t="19622" x="280988" y="3429000"/>
          <p14:tracePt t="19638" x="280988" y="3448050"/>
          <p14:tracePt t="19656" x="285750" y="3481388"/>
          <p14:tracePt t="19673" x="290513" y="3509963"/>
          <p14:tracePt t="19689" x="314325" y="3557588"/>
          <p14:tracePt t="19706" x="371475" y="3633788"/>
          <p14:tracePt t="19722" x="419100" y="3681413"/>
          <p14:tracePt t="19739" x="461963" y="3719513"/>
          <p14:tracePt t="19756" x="533400" y="3757613"/>
          <p14:tracePt t="19772" x="604838" y="3819525"/>
          <p14:tracePt t="19788" x="704850" y="3871913"/>
          <p14:tracePt t="19806" x="852488" y="3957638"/>
          <p14:tracePt t="19823" x="1090613" y="4048125"/>
          <p14:tracePt t="19838" x="1504950" y="4157663"/>
          <p14:tracePt t="19856" x="1862138" y="4186238"/>
          <p14:tracePt t="19872" x="1876425" y="4195763"/>
          <p14:tracePt t="19889" x="1876425" y="4186238"/>
          <p14:tracePt t="20138" x="1876425" y="4181475"/>
          <p14:tracePt t="20186" x="1890713" y="4181475"/>
          <p14:tracePt t="20194" x="1895475" y="4181475"/>
          <p14:tracePt t="20205" x="1914525" y="4181475"/>
          <p14:tracePt t="20222" x="1933575" y="4181475"/>
          <p14:tracePt t="20239" x="1938338" y="4181475"/>
          <p14:tracePt t="20273" x="1957388" y="4176713"/>
          <p14:tracePt t="20355" x="1962150" y="4171950"/>
          <p14:tracePt t="20419" x="1966913" y="4171950"/>
          <p14:tracePt t="20426" x="1971675" y="4171950"/>
          <p14:tracePt t="20435" x="1976438" y="4171950"/>
          <p14:tracePt t="20442" x="1985963" y="4167188"/>
          <p14:tracePt t="20456" x="1990725" y="4162425"/>
          <p14:tracePt t="20473" x="1995488" y="4162425"/>
          <p14:tracePt t="20489" x="2000250" y="4162425"/>
          <p14:tracePt t="20506" x="2005013" y="4162425"/>
          <p14:tracePt t="20523" x="2005013" y="4157663"/>
          <p14:tracePt t="20539" x="2019300" y="4157663"/>
          <p14:tracePt t="20556" x="2038350" y="4157663"/>
          <p14:tracePt t="20572" x="2076450" y="4157663"/>
          <p14:tracePt t="20589" x="2166938" y="4148138"/>
          <p14:tracePt t="20606" x="2262188" y="4133850"/>
          <p14:tracePt t="20623" x="2357438" y="4129088"/>
          <p14:tracePt t="20639" x="2471738" y="4129088"/>
          <p14:tracePt t="20656" x="2581275" y="4119563"/>
          <p14:tracePt t="20674" x="2700338" y="4119563"/>
          <p14:tracePt t="20690" x="2800350" y="4119563"/>
          <p14:tracePt t="20706" x="2905125" y="4119563"/>
          <p14:tracePt t="20723" x="2943225" y="4119563"/>
          <p14:tracePt t="20740" x="2957513" y="4119563"/>
          <p14:tracePt t="20756" x="2967038" y="4119563"/>
          <p14:tracePt t="20774" x="2981325" y="4119563"/>
          <p14:tracePt t="20789" x="2986088" y="4119563"/>
          <p14:tracePt t="20806" x="3000375" y="4119563"/>
          <p14:tracePt t="20823" x="3009900" y="4119563"/>
          <p14:tracePt t="20840" x="3024188" y="4119563"/>
          <p14:tracePt t="20856" x="3033713" y="4119563"/>
          <p14:tracePt t="20873" x="3038475" y="4119563"/>
          <p14:tracePt t="20890" x="3043238" y="4119563"/>
          <p14:tracePt t="20906" x="3057525" y="4119563"/>
          <p14:tracePt t="20940" x="3062288" y="4119563"/>
          <p14:tracePt t="20956" x="3067050" y="4119563"/>
          <p14:tracePt t="20973" x="3081338" y="4119563"/>
          <p14:tracePt t="20990" x="3086100" y="4119563"/>
          <p14:tracePt t="21006" x="3100388" y="4119563"/>
          <p14:tracePt t="21051" x="3105150" y="4119563"/>
          <p14:tracePt t="21203" x="3119438" y="4119563"/>
          <p14:tracePt t="21209" x="3124200" y="4119563"/>
          <p14:tracePt t="21218" x="3143250" y="4114800"/>
          <p14:tracePt t="21257" x="3286125" y="4100513"/>
          <p14:tracePt t="21273" x="3371850" y="4100513"/>
          <p14:tracePt t="21290" x="3495675" y="4100513"/>
          <p14:tracePt t="21306" x="3548063" y="4100513"/>
          <p14:tracePt t="21323" x="3576638" y="4100513"/>
          <p14:tracePt t="21340" x="3605213" y="4105275"/>
          <p14:tracePt t="21357" x="3648075" y="4119563"/>
          <p14:tracePt t="21374" x="3719513" y="4152900"/>
          <p14:tracePt t="21390" x="3814763" y="4186238"/>
          <p14:tracePt t="21407" x="3948113" y="4238625"/>
          <p14:tracePt t="21423" x="4062413" y="4267200"/>
          <p14:tracePt t="21440" x="4138613" y="4276725"/>
          <p14:tracePt t="21457" x="4176713" y="4276725"/>
          <p14:tracePt t="21474" x="4186238" y="4276725"/>
          <p14:tracePt t="21490" x="4210050" y="4276725"/>
          <p14:tracePt t="21507" x="4238625" y="4267200"/>
          <p14:tracePt t="21523" x="4300538" y="4257675"/>
          <p14:tracePt t="21540" x="4362450" y="4219575"/>
          <p14:tracePt t="21556" x="4419600" y="4191000"/>
          <p14:tracePt t="21574" x="4476750" y="4152900"/>
          <p14:tracePt t="21590" x="4514850" y="4114800"/>
          <p14:tracePt t="21607" x="4552950" y="4076700"/>
          <p14:tracePt t="21624" x="4591050" y="4033838"/>
          <p14:tracePt t="21640" x="4624388" y="3986213"/>
          <p14:tracePt t="21657" x="4672013" y="3924300"/>
          <p14:tracePt t="21658" x="4695825" y="3900488"/>
          <p14:tracePt t="21674" x="4729163" y="3867150"/>
          <p14:tracePt t="21690" x="4752975" y="3833813"/>
          <p14:tracePt t="21707" x="4767263" y="3800475"/>
          <p14:tracePt t="21724" x="4772025" y="3790950"/>
          <p14:tracePt t="21740" x="4776788" y="3781425"/>
          <p14:tracePt t="21757" x="4776788" y="3767138"/>
          <p14:tracePt t="21774" x="4776788" y="3738563"/>
          <p14:tracePt t="21791" x="4776788" y="3709988"/>
          <p14:tracePt t="21807" x="4776788" y="3671888"/>
          <p14:tracePt t="21824" x="4776788" y="3633788"/>
          <p14:tracePt t="21840" x="4776788" y="3581400"/>
          <p14:tracePt t="21857" x="4776788" y="3533775"/>
          <p14:tracePt t="21874" x="4776788" y="3490913"/>
          <p14:tracePt t="21891" x="4752975" y="3448050"/>
          <p14:tracePt t="21908" x="4714875" y="3405188"/>
          <p14:tracePt t="21924" x="4657725" y="3376613"/>
          <p14:tracePt t="21940" x="4591050" y="3376613"/>
          <p14:tracePt t="21957" x="4529138" y="3367088"/>
          <p14:tracePt t="21974" x="4462463" y="3367088"/>
          <p14:tracePt t="21991" x="4362450" y="3367088"/>
          <p14:tracePt t="22007" x="4219575" y="3343275"/>
          <p14:tracePt t="22024" x="3967163" y="3300413"/>
          <p14:tracePt t="22040" x="3629025" y="3252788"/>
          <p14:tracePt t="22042" x="3414713" y="3214688"/>
          <p14:tracePt t="22058" x="2971800" y="3124200"/>
          <p14:tracePt t="22074" x="2614613" y="3038475"/>
          <p14:tracePt t="22091" x="2381250" y="2981325"/>
          <p14:tracePt t="22107" x="2205038" y="2943225"/>
          <p14:tracePt t="22124" x="2052638" y="2933700"/>
          <p14:tracePt t="22141" x="1919288" y="2909888"/>
          <p14:tracePt t="22157" x="1785938" y="2909888"/>
          <p14:tracePt t="22174" x="1676400" y="2909888"/>
          <p14:tracePt t="22191" x="1600200" y="2909888"/>
          <p14:tracePt t="22207" x="1571625" y="2914650"/>
          <p14:tracePt t="22224" x="1547813" y="2919413"/>
          <p14:tracePt t="22242" x="1504950" y="2938463"/>
          <p14:tracePt t="22243" x="1490663" y="2943225"/>
          <p14:tracePt t="22257" x="1457325" y="2952750"/>
          <p14:tracePt t="22274" x="1323975" y="3009900"/>
          <p14:tracePt t="22290" x="1257300" y="3043238"/>
          <p14:tracePt t="22307" x="1214438" y="3057525"/>
          <p14:tracePt t="22325" x="1200150" y="3062288"/>
          <p14:tracePt t="22341" x="1190625" y="3067050"/>
          <p14:tracePt t="22358" x="1171575" y="3067050"/>
          <p14:tracePt t="22375" x="1128713" y="3067050"/>
          <p14:tracePt t="22391" x="1047750" y="3067050"/>
          <p14:tracePt t="22407" x="933450" y="3014663"/>
          <p14:tracePt t="22424" x="766763" y="2952750"/>
          <p14:tracePt t="22441" x="619125" y="2905125"/>
          <p14:tracePt t="22458" x="538163" y="2886075"/>
          <p14:tracePt t="22474" x="509588" y="2886075"/>
          <p14:tracePt t="22507" x="504825" y="2886075"/>
          <p14:tracePt t="22525" x="495300" y="2886075"/>
          <p14:tracePt t="22541" x="466725" y="2900363"/>
          <p14:tracePt t="22558" x="438150" y="2943225"/>
          <p14:tracePt t="22575" x="414338" y="2976563"/>
          <p14:tracePt t="22592" x="376238" y="3028950"/>
          <p14:tracePt t="22608" x="361950" y="3062288"/>
          <p14:tracePt t="22624" x="342900" y="3100388"/>
          <p14:tracePt t="22641" x="319088" y="3148013"/>
          <p14:tracePt t="22642" x="319088" y="3157538"/>
          <p14:tracePt t="22658" x="304800" y="3195638"/>
          <p14:tracePt t="22674" x="304800" y="3205163"/>
          <p14:tracePt t="22691" x="295275" y="3224213"/>
          <p14:tracePt t="22708" x="295275" y="3243263"/>
          <p14:tracePt t="22725" x="295275" y="3262313"/>
          <p14:tracePt t="22741" x="295275" y="3305175"/>
          <p14:tracePt t="22758" x="295275" y="3324225"/>
          <p14:tracePt t="22775" x="319088" y="3367088"/>
          <p14:tracePt t="22791" x="342900" y="3429000"/>
          <p14:tracePt t="22808" x="376238" y="3481388"/>
          <p14:tracePt t="22824" x="400050" y="3524250"/>
          <p14:tracePt t="22842" x="442913" y="3624263"/>
          <p14:tracePt t="22858" x="481013" y="3690938"/>
          <p14:tracePt t="22875" x="538163" y="3800475"/>
          <p14:tracePt t="22891" x="619125" y="3905250"/>
          <p14:tracePt t="22909" x="833438" y="4081463"/>
          <p14:tracePt t="22925" x="1085850" y="4171950"/>
          <p14:tracePt t="22942" x="1100138" y="4171950"/>
          <p14:tracePt t="22958" x="1104900" y="4171950"/>
          <p14:tracePt t="23260" x="1128713" y="4167188"/>
          <p14:tracePt t="23267" x="1152525" y="4162425"/>
          <p14:tracePt t="23275" x="1171575" y="4152900"/>
          <p14:tracePt t="23308" x="1357313" y="4076700"/>
          <p14:tracePt t="23325" x="1409700" y="4067175"/>
          <p14:tracePt t="23342" x="1471613" y="4062413"/>
          <p14:tracePt t="23359" x="1533525" y="4038600"/>
          <p14:tracePt t="23375" x="1585913" y="4024313"/>
          <p14:tracePt t="23392" x="1604963" y="4010025"/>
          <p14:tracePt t="23426" x="1619250" y="3995738"/>
          <p14:tracePt t="23458" x="1628775" y="3976688"/>
          <p14:tracePt t="23475" x="1628775" y="3948113"/>
          <p14:tracePt t="23492" x="1633538" y="3910013"/>
          <p14:tracePt t="23508" x="1647825" y="3857625"/>
          <p14:tracePt t="23525" x="1666875" y="3829050"/>
          <p14:tracePt t="23542" x="1695450" y="3805238"/>
          <p14:tracePt t="23559" x="1724025" y="3795713"/>
          <p14:tracePt t="23576" x="1743075" y="3795713"/>
          <p14:tracePt t="23592" x="1766888" y="3795713"/>
          <p14:tracePt t="23609" x="1776413" y="3795713"/>
          <p14:tracePt t="23611" x="1785938" y="3795713"/>
          <p14:tracePt t="23625" x="1790700" y="3795713"/>
          <p14:tracePt t="23643" x="1795463" y="3795713"/>
          <p14:tracePt t="23658" x="1804988" y="3795713"/>
          <p14:tracePt t="23675" x="1809750" y="3795713"/>
          <p14:tracePt t="23739" x="1814513" y="3795713"/>
          <p14:tracePt t="23795" x="1819275" y="3790950"/>
          <p14:tracePt t="23803" x="1819275" y="3786188"/>
          <p14:tracePt t="23811" x="1824038" y="3771900"/>
          <p14:tracePt t="23826" x="1824038" y="3762375"/>
          <p14:tracePt t="23842" x="1824038" y="3748088"/>
          <p14:tracePt t="23859" x="1828800" y="3743325"/>
          <p14:tracePt t="23971" x="1833563" y="3738563"/>
          <p14:tracePt t="23986" x="1838325" y="3729038"/>
          <p14:tracePt t="23994" x="1843088" y="3719513"/>
          <p14:tracePt t="24008" x="1843088" y="3705225"/>
          <p14:tracePt t="24025" x="1852613" y="3695700"/>
          <p14:tracePt t="24042" x="1857375" y="3676650"/>
          <p14:tracePt t="24059" x="1857375" y="3671888"/>
          <p14:tracePt t="24307" x="1857375" y="3667125"/>
          <p14:tracePt t="24314" x="1847850" y="3667125"/>
          <p14:tracePt t="24343" x="1824038" y="3662363"/>
          <p14:tracePt t="24359" x="1814513" y="3662363"/>
          <p14:tracePt t="24376" x="1809750" y="3662363"/>
          <p14:tracePt t="24610" x="1804988" y="3657600"/>
          <p14:tracePt t="24643" x="1804988" y="3652838"/>
          <p14:tracePt t="24659" x="1809750" y="3648075"/>
          <p14:tracePt t="24676" x="1814513" y="3648075"/>
          <p14:tracePt t="24694" x="1819275" y="3648075"/>
          <p14:tracePt t="24710" x="1828800" y="3648075"/>
          <p14:tracePt t="24763" x="1833563" y="3648075"/>
          <p14:tracePt t="24787" x="1838325" y="3648075"/>
          <p14:tracePt t="24795" x="1843088" y="3648075"/>
          <p14:tracePt t="24811" x="1852613" y="3648075"/>
          <p14:tracePt t="24834" x="1857375" y="3648075"/>
          <p14:tracePt t="25003" x="1862138" y="3648075"/>
          <p14:tracePt t="25019" x="1862138" y="3652838"/>
          <p14:tracePt t="25034" x="1862138" y="3662363"/>
          <p14:tracePt t="25042" x="1857375" y="3662363"/>
          <p14:tracePt t="25066" x="1847850" y="3671888"/>
          <p14:tracePt t="25411" x="1843088" y="3671888"/>
          <p14:tracePt t="25755" x="1838325" y="3671888"/>
          <p14:tracePt t="25766" x="1838325" y="3667125"/>
          <p14:tracePt t="25778" x="1838325" y="3657600"/>
          <p14:tracePt t="26955" x="1833563" y="3662363"/>
          <p14:tracePt t="27371" x="1828800" y="3662363"/>
          <p14:tracePt t="27379" x="1828800" y="3638550"/>
          <p14:tracePt t="27395" x="1828800" y="3552825"/>
          <p14:tracePt t="27412" x="1828800" y="3419475"/>
          <p14:tracePt t="27429" x="1828800" y="3357563"/>
          <p14:tracePt t="27445" x="1833563" y="3314700"/>
          <p14:tracePt t="27462" x="1838325" y="3300413"/>
          <p14:tracePt t="27478" x="1838325" y="3295650"/>
          <p14:tracePt t="27513" x="1843088" y="3290888"/>
          <p14:tracePt t="27529" x="1852613" y="3276600"/>
          <p14:tracePt t="27546" x="1890713" y="3143250"/>
          <p14:tracePt t="27562" x="1914525" y="3024188"/>
          <p14:tracePt t="27578" x="1957388" y="2881313"/>
          <p14:tracePt t="27595" x="1966913" y="2800350"/>
          <p14:tracePt t="27612" x="1981200" y="2762250"/>
          <p14:tracePt t="27629" x="1981200" y="2747963"/>
          <p14:tracePt t="27646" x="1981200" y="2728913"/>
          <p14:tracePt t="27662" x="1981200" y="2705100"/>
          <p14:tracePt t="27679" x="1981200" y="2657475"/>
          <p14:tracePt t="27695" x="2005013" y="2552700"/>
          <p14:tracePt t="27712" x="2014538" y="2490788"/>
          <p14:tracePt t="27729" x="2024063" y="2424113"/>
          <p14:tracePt t="27730" x="2024063" y="2409825"/>
          <p14:tracePt t="27746" x="2024063" y="2386013"/>
          <p14:tracePt t="27762" x="2028825" y="2328863"/>
          <p14:tracePt t="27778" x="2038350" y="2276475"/>
          <p14:tracePt t="27795" x="2038350" y="2214563"/>
          <p14:tracePt t="27812" x="2038350" y="2138363"/>
          <p14:tracePt t="27829" x="2047875" y="2047875"/>
          <p14:tracePt t="27845" x="2057400" y="1971675"/>
          <p14:tracePt t="27862" x="2076450" y="1895475"/>
          <p14:tracePt t="27879" x="2114550" y="1814513"/>
          <p14:tracePt t="27896" x="2162175" y="1728788"/>
          <p14:tracePt t="27912" x="2209800" y="1657350"/>
          <p14:tracePt t="27930" x="2309813" y="1566863"/>
          <p14:tracePt t="27947" x="2405063" y="1514475"/>
          <p14:tracePt t="27962" x="2481263" y="1471613"/>
          <p14:tracePt t="27979" x="2543175" y="1438275"/>
          <p14:tracePt t="27996" x="2576513" y="1400175"/>
          <p14:tracePt t="28012" x="2600325" y="1352550"/>
          <p14:tracePt t="28029" x="2605088" y="1328738"/>
          <p14:tracePt t="28046" x="2605088" y="1309688"/>
          <p14:tracePt t="28062" x="2605088" y="1281113"/>
          <p14:tracePt t="28079" x="2605088" y="1228725"/>
          <p14:tracePt t="28096" x="2576513" y="1190625"/>
          <p14:tracePt t="28112" x="2562225" y="1176338"/>
          <p14:tracePt t="28129" x="2543175" y="1166813"/>
          <p14:tracePt t="28145" x="2476500" y="1147763"/>
          <p14:tracePt t="28162" x="2424113" y="1128713"/>
          <p14:tracePt t="28179" x="2319338" y="1109663"/>
          <p14:tracePt t="28196" x="2166938" y="1062038"/>
          <p14:tracePt t="28212" x="1866900" y="962025"/>
          <p14:tracePt t="28229" x="1581150" y="881063"/>
          <p14:tracePt t="28246" x="1409700" y="833438"/>
          <p14:tracePt t="28262" x="1304925" y="800100"/>
          <p14:tracePt t="28279" x="1238250" y="781050"/>
          <p14:tracePt t="28296" x="1209675" y="776288"/>
          <p14:tracePt t="28313" x="1157288" y="776288"/>
          <p14:tracePt t="28329" x="1081088" y="776288"/>
          <p14:tracePt t="28346" x="995363" y="776288"/>
          <p14:tracePt t="28363" x="833438" y="781050"/>
          <p14:tracePt t="28379" x="714375" y="800100"/>
          <p14:tracePt t="28396" x="604838" y="833438"/>
          <p14:tracePt t="28413" x="519113" y="852488"/>
          <p14:tracePt t="28429" x="433388" y="890588"/>
          <p14:tracePt t="28446" x="361950" y="942975"/>
          <p14:tracePt t="28463" x="290513" y="1019175"/>
          <p14:tracePt t="28479" x="233363" y="1138238"/>
          <p14:tracePt t="28496" x="176213" y="1276350"/>
          <p14:tracePt t="28513" x="123825" y="1457325"/>
          <p14:tracePt t="28530" x="100013" y="1681163"/>
          <p14:tracePt t="28546" x="109538" y="1790700"/>
          <p14:tracePt t="28563" x="161925" y="1876425"/>
          <p14:tracePt t="28579" x="223838" y="1924050"/>
          <p14:tracePt t="28596" x="295275" y="1976438"/>
          <p14:tracePt t="28613" x="376238" y="2019300"/>
          <p14:tracePt t="28630" x="495300" y="2066925"/>
          <p14:tracePt t="28646" x="671513" y="2138363"/>
          <p14:tracePt t="28663" x="971550" y="2219325"/>
          <p14:tracePt t="28680" x="1328738" y="2314575"/>
          <p14:tracePt t="28696" x="1695450" y="2390775"/>
          <p14:tracePt t="28713" x="2028825" y="2424113"/>
          <p14:tracePt t="28730" x="2466975" y="2486025"/>
          <p14:tracePt t="28746" x="2686050" y="2514600"/>
          <p14:tracePt t="28762" x="2867025" y="2514600"/>
          <p14:tracePt t="28779" x="3100388" y="2514600"/>
          <p14:tracePt t="28796" x="3324225" y="2514600"/>
          <p14:tracePt t="28813" x="3543300" y="2514600"/>
          <p14:tracePt t="28830" x="3776663" y="2514600"/>
          <p14:tracePt t="28847" x="4010025" y="2514600"/>
          <p14:tracePt t="28863" x="4167188" y="2514600"/>
          <p14:tracePt t="28880" x="4271963" y="2509838"/>
          <p14:tracePt t="28896" x="4371975" y="2466975"/>
          <p14:tracePt t="28913" x="4448175" y="2405063"/>
          <p14:tracePt t="28930" x="4538663" y="2290763"/>
          <p14:tracePt t="28946" x="4586288" y="2181225"/>
          <p14:tracePt t="28963" x="4619625" y="2076450"/>
          <p14:tracePt t="28979" x="4638675" y="1981200"/>
          <p14:tracePt t="28996" x="4648200" y="1895475"/>
          <p14:tracePt t="29013" x="4662488" y="1809750"/>
          <p14:tracePt t="29030" x="4667250" y="1738313"/>
          <p14:tracePt t="29047" x="4667250" y="1662113"/>
          <p14:tracePt t="29064" x="4667250" y="1585913"/>
          <p14:tracePt t="29079" x="4648200" y="1524000"/>
          <p14:tracePt t="29096" x="4629150" y="1500188"/>
          <p14:tracePt t="29114" x="4614863" y="1481138"/>
          <p14:tracePt t="29130" x="4610100" y="1476375"/>
          <p14:tracePt t="29163" x="4605338" y="1476375"/>
          <p14:tracePt t="29180" x="4591050" y="1471613"/>
          <p14:tracePt t="29196" x="4567238" y="1471613"/>
          <p14:tracePt t="29213" x="4529138" y="1462088"/>
          <p14:tracePt t="29230" x="4462463" y="1452563"/>
          <p14:tracePt t="29246" x="4395788" y="1443038"/>
          <p14:tracePt t="29264" x="4367213" y="1443038"/>
          <p14:tracePt t="29280" x="4357688" y="1443038"/>
          <p14:tracePt t="29971" x="4348163" y="1433513"/>
          <p14:tracePt t="29978" x="4291013" y="1376363"/>
          <p14:tracePt t="29986" x="4129088" y="1214438"/>
          <p14:tracePt t="30014" x="3671888" y="995363"/>
          <p14:tracePt t="30031" x="3486150" y="981075"/>
          <p14:tracePt t="30047" x="3381375" y="981075"/>
          <p14:tracePt t="30064" x="3319463" y="981075"/>
          <p14:tracePt t="30080" x="3276600" y="985838"/>
          <p14:tracePt t="30082" x="3262313" y="995363"/>
          <p14:tracePt t="30098" x="3214688" y="1019175"/>
          <p14:tracePt t="30114" x="3152775" y="1038225"/>
          <p14:tracePt t="30131" x="3071813" y="1081088"/>
          <p14:tracePt t="30147" x="2990850" y="1109663"/>
          <p14:tracePt t="30164" x="2947988" y="1138238"/>
          <p14:tracePt t="30181" x="2933700" y="1143000"/>
          <p14:tracePt t="30355" x="2938463" y="1143000"/>
          <p14:tracePt t="30386" x="2938463" y="1138238"/>
          <p14:tracePt t="30570" x="2938463" y="1147763"/>
          <p14:tracePt t="30578" x="2947988" y="1181100"/>
          <p14:tracePt t="30597" x="2947988" y="1243013"/>
          <p14:tracePt t="30615" x="2952750" y="1290638"/>
          <p14:tracePt t="30632" x="2957513" y="1314450"/>
          <p14:tracePt t="30648" x="2957513" y="1362075"/>
          <p14:tracePt t="30664" x="2957513" y="1419225"/>
          <p14:tracePt t="30682" x="2957513" y="1543050"/>
          <p14:tracePt t="30698" x="2957513" y="1595438"/>
          <p14:tracePt t="30714" x="2957513" y="1700213"/>
          <p14:tracePt t="30731" x="2962275" y="1738313"/>
          <p14:tracePt t="30747" x="2971800" y="1781175"/>
          <p14:tracePt t="30765" x="2981325" y="1843088"/>
          <p14:tracePt t="30782" x="3000375" y="1909763"/>
          <p14:tracePt t="30797" x="3038475" y="2009775"/>
          <p14:tracePt t="30815" x="3119438" y="2133600"/>
          <p14:tracePt t="30832" x="3233738" y="2305050"/>
          <p14:tracePt t="30847" x="3400425" y="2424113"/>
          <p14:tracePt t="30865" x="3505200" y="2443163"/>
          <p14:tracePt t="30882" x="3543300" y="2443163"/>
          <p14:tracePt t="31171" x="3548063" y="2443163"/>
          <p14:tracePt t="31186" x="3552825" y="2443163"/>
          <p14:tracePt t="31194" x="3567113" y="2443163"/>
          <p14:tracePt t="31201" x="3581400" y="2486025"/>
          <p14:tracePt t="31215" x="3600450" y="2524125"/>
          <p14:tracePt t="31232" x="3624263" y="2614613"/>
          <p14:tracePt t="31249" x="3652838" y="2719388"/>
          <p14:tracePt t="31265" x="3700463" y="2852738"/>
          <p14:tracePt t="31282" x="3752850" y="3024188"/>
          <p14:tracePt t="31298" x="3762375" y="3100388"/>
          <p14:tracePt t="31315" x="3762375" y="3152775"/>
          <p14:tracePt t="31332" x="3762375" y="3209925"/>
          <p14:tracePt t="31348" x="3762375" y="3267075"/>
          <p14:tracePt t="31365" x="3743325" y="3300413"/>
          <p14:tracePt t="31382" x="3714750" y="3357563"/>
          <p14:tracePt t="31399" x="3695700" y="3424238"/>
          <p14:tracePt t="31415" x="3686175" y="3467100"/>
          <p14:tracePt t="31432" x="3686175" y="3505200"/>
          <p14:tracePt t="31449" x="3686175" y="3524250"/>
          <p14:tracePt t="31466" x="3695700" y="3557588"/>
          <p14:tracePt t="31482" x="3705225" y="3576638"/>
          <p14:tracePt t="31498" x="3714750" y="3586163"/>
          <p14:tracePt t="31515" x="3743325" y="3614738"/>
          <p14:tracePt t="31763" x="3762375" y="3643313"/>
          <p14:tracePt t="31770" x="3790950" y="3681413"/>
          <p14:tracePt t="31782" x="3843338" y="3705225"/>
          <p14:tracePt t="31798" x="3905250" y="3771900"/>
          <p14:tracePt t="31816" x="3905250" y="3786188"/>
          <p14:tracePt t="31832" x="3905250" y="3790950"/>
          <p14:tracePt t="31849" x="3905250" y="3800475"/>
          <p14:tracePt t="31866" x="3910013" y="3810000"/>
          <p14:tracePt t="31882" x="3910013" y="3824288"/>
          <p14:tracePt t="31916" x="3910013" y="3829050"/>
          <p14:tracePt t="31954" x="3910013" y="3838575"/>
          <p14:tracePt t="31966" x="3914775" y="3848100"/>
          <p14:tracePt t="31982" x="3929063" y="3857625"/>
          <p14:tracePt t="31999" x="3952875" y="3890963"/>
          <p14:tracePt t="32015" x="4000500" y="3938588"/>
          <p14:tracePt t="32033" x="4067175" y="4000500"/>
          <p14:tracePt t="32049" x="4248150" y="4124325"/>
          <p14:tracePt t="32050" x="4395788" y="4186238"/>
          <p14:tracePt t="32065" x="4581525" y="4257675"/>
          <p14:tracePt t="32082" x="5229225" y="4457700"/>
          <p14:tracePt t="32099" x="5586413" y="4533900"/>
          <p14:tracePt t="32115" x="5715000" y="4543425"/>
          <p14:tracePt t="32132" x="5753100" y="4543425"/>
          <p14:tracePt t="32150" x="5776913" y="4510088"/>
          <p14:tracePt t="32166" x="5795963" y="4457700"/>
          <p14:tracePt t="32183" x="5872163" y="4367213"/>
          <p14:tracePt t="32200" x="6043613" y="4319588"/>
          <p14:tracePt t="32216" x="6281738" y="4319588"/>
          <p14:tracePt t="32232" x="6477000" y="4319588"/>
          <p14:tracePt t="32249" x="6624638" y="4319588"/>
          <p14:tracePt t="32266" x="6738938" y="4319588"/>
          <p14:tracePt t="32282" x="6905625" y="4343400"/>
          <p14:tracePt t="32299" x="7024688" y="4400550"/>
          <p14:tracePt t="32316" x="7196138" y="4448175"/>
          <p14:tracePt t="32333" x="7329488" y="4491038"/>
          <p14:tracePt t="32350" x="7443788" y="4538663"/>
          <p14:tracePt t="32366" x="7496175" y="4557713"/>
          <p14:tracePt t="32383" x="7567613" y="4586288"/>
          <p14:tracePt t="32400" x="7648575" y="4624388"/>
          <p14:tracePt t="32416" x="7758113" y="4652963"/>
          <p14:tracePt t="32433" x="7877175" y="4686300"/>
          <p14:tracePt t="32435" x="7934325" y="4691063"/>
          <p14:tracePt t="32450" x="8029575" y="4705350"/>
          <p14:tracePt t="32466" x="8110538" y="4710113"/>
          <p14:tracePt t="32482" x="8186738" y="4710113"/>
          <p14:tracePt t="32499" x="8267700" y="4710113"/>
          <p14:tracePt t="32516" x="8343900" y="4695825"/>
          <p14:tracePt t="32533" x="8434388" y="4686300"/>
          <p14:tracePt t="32550" x="8539163" y="4652963"/>
          <p14:tracePt t="32566" x="8615363" y="4633913"/>
          <p14:tracePt t="32583" x="8667750" y="4600575"/>
          <p14:tracePt t="32599" x="8701088" y="4567238"/>
          <p14:tracePt t="32616" x="8734425" y="4514850"/>
          <p14:tracePt t="32634" x="8782050" y="4491038"/>
          <p14:tracePt t="32650" x="8824913" y="4471988"/>
          <p14:tracePt t="32666" x="8891588" y="4452938"/>
          <p14:tracePt t="32683" x="8920163" y="4424363"/>
          <p14:tracePt t="32699" x="8948738" y="4367213"/>
          <p14:tracePt t="32716" x="8958263" y="4281488"/>
          <p14:tracePt t="32732" x="8972550" y="4176713"/>
          <p14:tracePt t="32750" x="8991600" y="4124325"/>
          <p14:tracePt t="32766" x="8996363" y="4067175"/>
          <p14:tracePt t="32783" x="8996363" y="4000500"/>
          <p14:tracePt t="32800" x="9020175" y="3900488"/>
          <p14:tracePt t="32816" x="9029700" y="3743325"/>
          <p14:tracePt t="32834" x="9043988" y="3552825"/>
          <p14:tracePt t="32850" x="9082088" y="3248025"/>
          <p14:tracePt t="32866" x="9101138" y="2957513"/>
          <p14:tracePt t="32883" x="9101138" y="2738438"/>
          <p14:tracePt t="32899" x="9101138" y="2614613"/>
          <p14:tracePt t="32916" x="9101138" y="2495550"/>
          <p14:tracePt t="32933" x="9091613" y="2347913"/>
          <p14:tracePt t="32950" x="9063038" y="2076450"/>
          <p14:tracePt t="32966" x="9015413" y="1766888"/>
          <p14:tracePt t="32983" x="8934450" y="1490663"/>
          <p14:tracePt t="33000" x="8872538" y="1343025"/>
          <p14:tracePt t="33016" x="8829675" y="1266825"/>
          <p14:tracePt t="33034" x="8791575" y="1238250"/>
          <p14:tracePt t="33050" x="8777288" y="1228725"/>
          <p14:tracePt t="33067" x="8758238" y="1219200"/>
          <p14:tracePt t="33083" x="8724900" y="1219200"/>
          <p14:tracePt t="33099" x="8634413" y="1195388"/>
          <p14:tracePt t="33116" x="8439150" y="1162050"/>
          <p14:tracePt t="33134" x="8143875" y="1128713"/>
          <p14:tracePt t="33150" x="7843838" y="1081088"/>
          <p14:tracePt t="33166" x="7639050" y="1023938"/>
          <p14:tracePt t="33184" x="7558088" y="995363"/>
          <p14:tracePt t="33200" x="7491413" y="966788"/>
          <p14:tracePt t="33216" x="7410450" y="938213"/>
          <p14:tracePt t="33234" x="7224713" y="904875"/>
          <p14:tracePt t="33250" x="7119938" y="904875"/>
          <p14:tracePt t="33267" x="7034213" y="904875"/>
          <p14:tracePt t="33283" x="6996113" y="904875"/>
          <p14:tracePt t="33300" x="6977063" y="914400"/>
          <p14:tracePt t="33316" x="6972300" y="919163"/>
          <p14:tracePt t="33334" x="6934200" y="919163"/>
          <p14:tracePt t="33350" x="6867525" y="919163"/>
          <p14:tracePt t="33367" x="6805613" y="919163"/>
          <p14:tracePt t="33384" x="6777038" y="919163"/>
          <p14:tracePt t="33400" x="6753225" y="928688"/>
          <p14:tracePt t="33417" x="6748463" y="928688"/>
          <p14:tracePt t="33434" x="6734175" y="928688"/>
          <p14:tracePt t="33450" x="6724650" y="938213"/>
          <p14:tracePt t="33466" x="6710363" y="947738"/>
          <p14:tracePt t="33483" x="6681788" y="947738"/>
          <p14:tracePt t="33500" x="6657975" y="952500"/>
          <p14:tracePt t="33517" x="6629400" y="952500"/>
          <p14:tracePt t="33534" x="6605588" y="962025"/>
          <p14:tracePt t="33551" x="6557963" y="962025"/>
          <p14:tracePt t="33567" x="6467475" y="981075"/>
          <p14:tracePt t="33584" x="6324600" y="1004888"/>
          <p14:tracePt t="33600" x="6148388" y="1019175"/>
          <p14:tracePt t="33618" x="5938838" y="1028700"/>
          <p14:tracePt t="33634" x="5824538" y="1052513"/>
          <p14:tracePt t="33650" x="5695950" y="1071563"/>
          <p14:tracePt t="33667" x="5572125" y="1081088"/>
          <p14:tracePt t="33684" x="5476875" y="1104900"/>
          <p14:tracePt t="33700" x="5400675" y="1114425"/>
          <p14:tracePt t="33717" x="5334000" y="1123950"/>
          <p14:tracePt t="33734" x="5281613" y="1123950"/>
          <p14:tracePt t="33750" x="5248275" y="1123950"/>
          <p14:tracePt t="33767" x="5243513" y="1128713"/>
          <p14:tracePt t="33810" x="5238750" y="1128713"/>
          <p14:tracePt t="33843" x="5238750" y="1138238"/>
          <p14:tracePt t="33851" x="5238750" y="1152525"/>
          <p14:tracePt t="33867" x="5238750" y="1190625"/>
          <p14:tracePt t="33884" x="5253038" y="1252538"/>
          <p14:tracePt t="33901" x="5272088" y="1323975"/>
          <p14:tracePt t="33917" x="5295900" y="1400175"/>
          <p14:tracePt t="33934" x="5324475" y="1481138"/>
          <p14:tracePt t="33951" x="5348288" y="1557338"/>
          <p14:tracePt t="33967" x="5372100" y="1619250"/>
          <p14:tracePt t="33984" x="5381625" y="1647825"/>
          <p14:tracePt t="34001" x="5381625" y="1671638"/>
          <p14:tracePt t="34017" x="5386388" y="1676400"/>
          <p14:tracePt t="34107" x="5386388" y="1657350"/>
          <p14:tracePt t="34114" x="5386388" y="1652588"/>
          <p14:tracePt t="34122" x="5386388" y="1647825"/>
          <p14:tracePt t="34134" x="5386388" y="1633538"/>
          <p14:tracePt t="34151" x="5386388" y="1619250"/>
          <p14:tracePt t="34167" x="5386388" y="1604963"/>
          <p14:tracePt t="34184" x="5386388" y="1595438"/>
          <p14:tracePt t="34202" x="5434013" y="1557338"/>
          <p14:tracePt t="34217" x="5457825" y="1552575"/>
          <p14:tracePt t="34234" x="5548313" y="1552575"/>
          <p14:tracePt t="34251" x="5600700" y="1552575"/>
          <p14:tracePt t="34267" x="5619750" y="1557338"/>
          <p14:tracePt t="34284" x="5624513" y="1600200"/>
          <p14:tracePt t="34300" x="5624513" y="1638300"/>
          <p14:tracePt t="34318" x="5624513" y="1666875"/>
          <p14:tracePt t="34334" x="5624513" y="1695450"/>
          <p14:tracePt t="34351" x="5614988" y="1724025"/>
          <p14:tracePt t="34367" x="5572125" y="1776413"/>
          <p14:tracePt t="34384" x="5529263" y="1843088"/>
          <p14:tracePt t="34401" x="5486400" y="1928813"/>
          <p14:tracePt t="34403" x="5457825" y="1966913"/>
          <p14:tracePt t="34418" x="5429250" y="2033588"/>
          <p14:tracePt t="34434" x="5424488" y="2071688"/>
          <p14:tracePt t="34451" x="5414963" y="2085975"/>
          <p14:tracePt t="34578" x="5414963" y="2081213"/>
          <p14:tracePt t="34835" x="5414963" y="2076450"/>
          <p14:tracePt t="34867" x="5414963" y="2047875"/>
          <p14:tracePt t="34874" x="5414963" y="2038350"/>
          <p14:tracePt t="34884" x="5410200" y="2033588"/>
          <p14:tracePt t="34902" x="5400675" y="2005013"/>
          <p14:tracePt t="34918" x="5405438" y="1952625"/>
          <p14:tracePt t="34934" x="5438775" y="1843088"/>
          <p14:tracePt t="34951" x="5605463" y="1638300"/>
          <p14:tracePt t="34968" x="5776913" y="1481138"/>
          <p14:tracePt t="34985" x="6034088" y="1366838"/>
          <p14:tracePt t="35002" x="6296025" y="1295400"/>
          <p14:tracePt t="35018" x="6381750" y="1295400"/>
          <p14:tracePt t="35035" x="6424613" y="1295400"/>
          <p14:tracePt t="35052" x="6429375" y="1295400"/>
          <p14:tracePt t="35154" x="6438900" y="1300163"/>
          <p14:tracePt t="35163" x="6448425" y="1314450"/>
          <p14:tracePt t="35170" x="6467475" y="1333500"/>
          <p14:tracePt t="35202" x="6500813" y="1381125"/>
          <p14:tracePt t="35218" x="6515100" y="1385888"/>
          <p14:tracePt t="35298" x="6519863" y="1390650"/>
          <p14:tracePt t="35314" x="6524625" y="1390650"/>
          <p14:tracePt t="35322" x="6553200" y="1390650"/>
          <p14:tracePt t="35531" x="6553200" y="1395413"/>
          <p14:tracePt t="35538" x="6553200" y="1400175"/>
          <p14:tracePt t="35547" x="6557963" y="1400175"/>
          <p14:tracePt t="35554" x="6586538" y="1419225"/>
          <p14:tracePt t="35570" x="6667500" y="1447800"/>
          <p14:tracePt t="35586" x="6724650" y="1471613"/>
          <p14:tracePt t="35602" x="7029450" y="1538288"/>
          <p14:tracePt t="35619" x="7353300" y="1585913"/>
          <p14:tracePt t="35635" x="7567613" y="1600200"/>
          <p14:tracePt t="35652" x="7800975" y="1600200"/>
          <p14:tracePt t="35668" x="7977188" y="1614488"/>
          <p14:tracePt t="35685" x="8072438" y="1624013"/>
          <p14:tracePt t="35702" x="8101013" y="1624013"/>
          <p14:tracePt t="35719" x="8105775" y="1624013"/>
          <p14:tracePt t="35752" x="8115300" y="1624013"/>
          <p14:tracePt t="35769" x="8120063" y="1624013"/>
          <p14:tracePt t="35786" x="8129588" y="1624013"/>
          <p14:tracePt t="35802" x="8143875" y="1624013"/>
          <p14:tracePt t="35819" x="8172450" y="1624013"/>
          <p14:tracePt t="35835" x="8210550" y="1624013"/>
          <p14:tracePt t="35852" x="8301038" y="1624013"/>
          <p14:tracePt t="35869" x="8420100" y="1609725"/>
          <p14:tracePt t="35886" x="8534400" y="1585913"/>
          <p14:tracePt t="35903" x="8610600" y="1557338"/>
          <p14:tracePt t="35918" x="8643938" y="1543050"/>
          <p14:tracePt t="35935" x="8662988" y="1538288"/>
          <p14:tracePt t="35995" x="8672513" y="1538288"/>
          <p14:tracePt t="36004" x="8691563" y="1538288"/>
          <p14:tracePt t="36019" x="8696325" y="1538288"/>
          <p14:tracePt t="36538" x="8705850" y="1538288"/>
          <p14:tracePt t="36563" x="8715375" y="1538288"/>
          <p14:tracePt t="36578" x="8734425" y="1524000"/>
          <p14:tracePt t="36618" x="8734425" y="1519238"/>
          <p14:tracePt t="37555" x="8734425" y="1514475"/>
          <p14:tracePt t="37563" x="8729663" y="1514475"/>
          <p14:tracePt t="37570" x="8715375" y="1514475"/>
          <p14:tracePt t="37603" x="8605838" y="1547813"/>
          <p14:tracePt t="37621" x="8591550" y="1552575"/>
          <p14:tracePt t="37637" x="8529638" y="1585913"/>
          <p14:tracePt t="38091" x="8529638" y="1595438"/>
          <p14:tracePt t="38099" x="8543925" y="1595438"/>
          <p14:tracePt t="38106" x="8558213" y="1609725"/>
          <p14:tracePt t="38121" x="8562975" y="1609725"/>
          <p14:tracePt t="38137" x="8586788" y="1609725"/>
          <p14:tracePt t="38154" x="8591550" y="1609725"/>
          <p14:tracePt t="38187" x="8605838" y="1609725"/>
          <p14:tracePt t="38204" x="8624888" y="1609725"/>
          <p14:tracePt t="38221" x="8634413" y="1609725"/>
          <p14:tracePt t="38237" x="8658225" y="1600200"/>
          <p14:tracePt t="38254" x="8677275" y="1538288"/>
          <p14:tracePt t="38271" x="8691563" y="1443038"/>
          <p14:tracePt t="38288" x="8691563" y="1400175"/>
          <p14:tracePt t="38305" x="8682038" y="1371600"/>
          <p14:tracePt t="38321" x="8639175" y="1357313"/>
          <p14:tracePt t="38338" x="8605838" y="1347788"/>
          <p14:tracePt t="38354" x="8572500" y="1343025"/>
          <p14:tracePt t="38371" x="8543925" y="1333500"/>
          <p14:tracePt t="38387" x="8520113" y="1328738"/>
          <p14:tracePt t="38404" x="8501063" y="1328738"/>
          <p14:tracePt t="38421" x="8439150" y="1343025"/>
          <p14:tracePt t="38437" x="8358188" y="1395413"/>
          <p14:tracePt t="38455" x="8220075" y="1519238"/>
          <p14:tracePt t="38471" x="8058150" y="1719263"/>
          <p14:tracePt t="38488" x="7924800" y="1962150"/>
          <p14:tracePt t="38505" x="7881938" y="2090738"/>
          <p14:tracePt t="38521" x="7858125" y="2171700"/>
          <p14:tracePt t="38537" x="7858125" y="2181225"/>
          <p14:tracePt t="38619" x="7858125" y="2176463"/>
          <p14:tracePt t="38627" x="7858125" y="2171700"/>
          <p14:tracePt t="38637" x="7858125" y="2157413"/>
          <p14:tracePt t="38655" x="7858125" y="2128838"/>
          <p14:tracePt t="38671" x="7829550" y="2062163"/>
          <p14:tracePt t="38688" x="7800975" y="1990725"/>
          <p14:tracePt t="38705" x="7753350" y="1933575"/>
          <p14:tracePt t="38722" x="7696200" y="1833563"/>
          <p14:tracePt t="38738" x="7667625" y="1766888"/>
          <p14:tracePt t="38755" x="7648575" y="1714500"/>
          <p14:tracePt t="38771" x="7648575" y="1662113"/>
          <p14:tracePt t="38788" x="7648575" y="1633538"/>
          <p14:tracePt t="38804" x="7648575" y="1614488"/>
          <p14:tracePt t="38821" x="7658100" y="1609725"/>
          <p14:tracePt t="38837" x="7667625" y="1604963"/>
          <p14:tracePt t="38855" x="7686675" y="1595438"/>
          <p14:tracePt t="38872" x="7715250" y="1590675"/>
          <p14:tracePt t="38888" x="7753350" y="1581150"/>
          <p14:tracePt t="38906" x="7796213" y="1571625"/>
          <p14:tracePt t="38922" x="7824788" y="1571625"/>
          <p14:tracePt t="38938" x="7862888" y="1571625"/>
          <p14:tracePt t="38955" x="7872413" y="1576388"/>
          <p14:tracePt t="38971" x="7886700" y="1581150"/>
          <p14:tracePt t="38988" x="7905750" y="1600200"/>
          <p14:tracePt t="39004" x="7929563" y="1643063"/>
          <p14:tracePt t="39021" x="7962900" y="1695450"/>
          <p14:tracePt t="39038" x="8005763" y="1757363"/>
          <p14:tracePt t="39055" x="8024813" y="1814513"/>
          <p14:tracePt t="39071" x="8039100" y="1833563"/>
          <p14:tracePt t="39088" x="8043863" y="1847850"/>
          <p14:tracePt t="39105" x="8048625" y="1857375"/>
          <p14:tracePt t="39122" x="8053388" y="1862138"/>
          <p14:tracePt t="39194" x="8053388" y="1857375"/>
          <p14:tracePt t="39203" x="8053388" y="1852613"/>
          <p14:tracePt t="39211" x="8053388" y="1847850"/>
          <p14:tracePt t="39223" x="8053388" y="1833563"/>
          <p14:tracePt t="39238" x="8053388" y="1819275"/>
          <p14:tracePt t="39271" x="8053388" y="1814513"/>
          <p14:tracePt t="39288" x="8058150" y="1809750"/>
          <p14:tracePt t="39305" x="8067675" y="1809750"/>
          <p14:tracePt t="39322" x="8101013" y="1809750"/>
          <p14:tracePt t="39339" x="8120063" y="1809750"/>
          <p14:tracePt t="39355" x="8143875" y="1809750"/>
          <p14:tracePt t="39372" x="8153400" y="1814513"/>
          <p14:tracePt t="39435" x="8162925" y="1819275"/>
          <p14:tracePt t="39467" x="8167688" y="1819275"/>
          <p14:tracePt t="39499" x="8172450" y="1819275"/>
          <p14:tracePt t="39603" x="8153400" y="1819275"/>
          <p14:tracePt t="39610" x="8067675" y="1819275"/>
          <p14:tracePt t="39622" x="7948613" y="1819275"/>
          <p14:tracePt t="39639" x="7519988" y="1966913"/>
          <p14:tracePt t="39656" x="6967538" y="2124075"/>
          <p14:tracePt t="39673" x="6710363" y="2190750"/>
          <p14:tracePt t="39688" x="6634163" y="2205038"/>
          <p14:tracePt t="39705" x="6610350" y="2205038"/>
          <p14:tracePt t="39722" x="6596063" y="2185988"/>
          <p14:tracePt t="39738" x="6572250" y="2133600"/>
          <p14:tracePt t="39756" x="6519863" y="2038350"/>
          <p14:tracePt t="39772" x="6386513" y="1890713"/>
          <p14:tracePt t="39789" x="6296025" y="1824038"/>
          <p14:tracePt t="39805" x="6276975" y="1809750"/>
          <p14:tracePt t="39823" x="6262688" y="1804988"/>
          <p14:tracePt t="39839" x="6253163" y="1795463"/>
          <p14:tracePt t="39855" x="6238875" y="1781175"/>
          <p14:tracePt t="39872" x="6229350" y="1771650"/>
          <p14:tracePt t="39905" x="6219825" y="1766888"/>
          <p14:tracePt t="39922" x="6215063" y="1762125"/>
          <p14:tracePt t="39939" x="6196013" y="1747838"/>
          <p14:tracePt t="39955" x="6172200" y="1728788"/>
          <p14:tracePt t="39972" x="6124575" y="1695450"/>
          <p14:tracePt t="39989" x="6086475" y="1647825"/>
          <p14:tracePt t="40006" x="6038850" y="1624013"/>
          <p14:tracePt t="40022" x="6010275" y="1595438"/>
          <p14:tracePt t="40040" x="5972175" y="1552575"/>
          <p14:tracePt t="40056" x="5943600" y="1528763"/>
          <p14:tracePt t="40073" x="5929313" y="1524000"/>
          <p14:tracePt t="40089" x="5924550" y="1519238"/>
          <p14:tracePt t="40123" x="5915025" y="1514475"/>
          <p14:tracePt t="40163" x="5915025" y="1504950"/>
          <p14:tracePt t="40186" x="5915025" y="1500188"/>
          <p14:tracePt t="40202" x="5915025" y="1495425"/>
          <p14:tracePt t="40227" x="5915025" y="1490663"/>
          <p14:tracePt t="40283" x="5915025" y="1485900"/>
          <p14:tracePt t="40291" x="5919788" y="1485900"/>
          <p14:tracePt t="40308" x="5929313" y="1485900"/>
          <p14:tracePt t="40314" x="5934075" y="1485900"/>
          <p14:tracePt t="40324" x="5938838" y="1485900"/>
          <p14:tracePt t="40339" x="5943600" y="1495425"/>
          <p14:tracePt t="40442" x="5948363" y="1514475"/>
          <p14:tracePt t="40451" x="5953125" y="1524000"/>
          <p14:tracePt t="40458" x="5957888" y="1533525"/>
          <p14:tracePt t="40473" x="5957888" y="1547813"/>
          <p14:tracePt t="40490" x="5972175" y="1595438"/>
          <p14:tracePt t="40506" x="5981700" y="1638300"/>
          <p14:tracePt t="40523" x="6005513" y="1709738"/>
          <p14:tracePt t="40539" x="6029325" y="1785938"/>
          <p14:tracePt t="40556" x="6048375" y="1847850"/>
          <p14:tracePt t="40573" x="6062663" y="1909763"/>
          <p14:tracePt t="40589" x="6086475" y="1957388"/>
          <p14:tracePt t="40606" x="6100763" y="2000250"/>
          <p14:tracePt t="40623" x="6115050" y="2028825"/>
          <p14:tracePt t="40639" x="6124575" y="2052638"/>
          <p14:tracePt t="40656" x="6129338" y="2066925"/>
          <p14:tracePt t="40673" x="6129338" y="2071688"/>
          <p14:tracePt t="40675" x="6129338" y="2076450"/>
          <p14:tracePt t="40692" x="6129338" y="2081213"/>
          <p14:tracePt t="40706" x="6138863" y="2095500"/>
          <p14:tracePt t="40722" x="6143625" y="2109788"/>
          <p14:tracePt t="40739" x="6157913" y="2124075"/>
          <p14:tracePt t="40756" x="6157913" y="2138363"/>
          <p14:tracePt t="40772" x="6167438" y="2147888"/>
          <p14:tracePt t="40789" x="6176963" y="2162175"/>
          <p14:tracePt t="40806" x="6181725" y="2195513"/>
          <p14:tracePt t="40823" x="6181725" y="2219325"/>
          <p14:tracePt t="40840" x="6200775" y="2257425"/>
          <p14:tracePt t="40856" x="6205538" y="2314575"/>
          <p14:tracePt t="40858" x="6205538" y="2338388"/>
          <p14:tracePt t="40873" x="6205538" y="2366963"/>
          <p14:tracePt t="40890" x="6224588" y="2438400"/>
          <p14:tracePt t="40906" x="6243638" y="2490788"/>
          <p14:tracePt t="40923" x="6262688" y="2543175"/>
          <p14:tracePt t="40940" x="6281738" y="2609850"/>
          <p14:tracePt t="40956" x="6305550" y="2681288"/>
          <p14:tracePt t="40973" x="6329363" y="2743200"/>
          <p14:tracePt t="40990" x="6367463" y="2800350"/>
          <p14:tracePt t="41007" x="6410325" y="2867025"/>
          <p14:tracePt t="41023" x="6448425" y="2909888"/>
          <p14:tracePt t="41039" x="6491288" y="2938463"/>
          <p14:tracePt t="41056" x="6515100" y="2962275"/>
          <p14:tracePt t="41073" x="6538913" y="2981325"/>
          <p14:tracePt t="41074" x="6543675" y="2990850"/>
          <p14:tracePt t="41090" x="6553200" y="3009900"/>
          <p14:tracePt t="41106" x="6553200" y="3028950"/>
          <p14:tracePt t="41123" x="6553200" y="3038475"/>
          <p14:tracePt t="41140" x="6562725" y="3081338"/>
          <p14:tracePt t="41156" x="6572250" y="3119438"/>
          <p14:tracePt t="41173" x="6581775" y="3171825"/>
          <p14:tracePt t="41190" x="6591300" y="3228975"/>
          <p14:tracePt t="41206" x="6619875" y="3290888"/>
          <p14:tracePt t="41223" x="6638925" y="3333750"/>
          <p14:tracePt t="41240" x="6672263" y="3371850"/>
          <p14:tracePt t="41257" x="6700838" y="3429000"/>
          <p14:tracePt t="41258" x="6729413" y="3457575"/>
          <p14:tracePt t="41274" x="6762750" y="3509963"/>
          <p14:tracePt t="41290" x="6805613" y="3557588"/>
          <p14:tracePt t="41307" x="6848475" y="3595688"/>
          <p14:tracePt t="41323" x="6896100" y="3633788"/>
          <p14:tracePt t="41340" x="6934200" y="3652838"/>
          <p14:tracePt t="41356" x="6967538" y="3671888"/>
          <p14:tracePt t="41374" x="6986588" y="3686175"/>
          <p14:tracePt t="41390" x="7005638" y="3686175"/>
          <p14:tracePt t="41407" x="7010400" y="3690938"/>
          <p14:tracePt t="41423" x="7010400" y="3705225"/>
          <p14:tracePt t="41456" x="7010400" y="3709988"/>
          <p14:tracePt t="41474" x="6991350" y="3714750"/>
          <p14:tracePt t="41491" x="6981825" y="3714750"/>
          <p14:tracePt t="41507" x="6896100" y="3681413"/>
          <p14:tracePt t="41523" x="6648450" y="3576638"/>
          <p14:tracePt t="41540" x="6076950" y="3381375"/>
          <p14:tracePt t="41557" x="5524500" y="3152775"/>
          <p14:tracePt t="41573" x="4981575" y="2867025"/>
          <p14:tracePt t="41590" x="4591050" y="2566988"/>
          <p14:tracePt t="41607" x="4271963" y="2238375"/>
          <p14:tracePt t="41624" x="4133850" y="2024063"/>
          <p14:tracePt t="41641" x="4105275" y="1976438"/>
          <p14:tracePt t="41827" x="4105275" y="1995488"/>
          <p14:tracePt t="41834" x="4110038" y="2057400"/>
          <p14:tracePt t="41842" x="4129088" y="2171700"/>
          <p14:tracePt t="41890" x="4772025" y="3186113"/>
          <p14:tracePt t="41907" x="5076825" y="3367088"/>
          <p14:tracePt t="41924" x="5405438" y="3481388"/>
          <p14:tracePt t="41940" x="5738813" y="3567113"/>
          <p14:tracePt t="41957" x="5957888" y="3619500"/>
          <p14:tracePt t="41973" x="6086475" y="3652838"/>
          <p14:tracePt t="41990" x="6196013" y="3676650"/>
          <p14:tracePt t="42007" x="6272213" y="3700463"/>
          <p14:tracePt t="42024" x="6334125" y="3724275"/>
          <p14:tracePt t="42026" x="6362700" y="3724275"/>
          <p14:tracePt t="42040" x="6367463" y="3724275"/>
          <p14:tracePt t="42057" x="6376988" y="3724275"/>
          <p14:tracePt t="42058" x="6376988" y="3729038"/>
          <p14:tracePt t="42074" x="6386513" y="3729038"/>
          <p14:tracePt t="42090" x="6396038" y="3729038"/>
          <p14:tracePt t="42107" x="6415088" y="3729038"/>
          <p14:tracePt t="42124" x="6496050" y="3690938"/>
          <p14:tracePt t="42140" x="6686550" y="3500438"/>
          <p14:tracePt t="42157" x="6824663" y="3300413"/>
          <p14:tracePt t="42174" x="6900863" y="3281363"/>
          <p14:tracePt t="42190" x="6986588" y="3262313"/>
          <p14:tracePt t="42207" x="7100888" y="3252788"/>
          <p14:tracePt t="42225" x="7248525" y="3224213"/>
          <p14:tracePt t="42226" x="7377113" y="3200400"/>
          <p14:tracePt t="42240" x="7519988" y="3152775"/>
          <p14:tracePt t="42258" x="8020050" y="2890838"/>
          <p14:tracePt t="42274" x="8343900" y="2671763"/>
          <p14:tracePt t="42291" x="8510588" y="2600325"/>
          <p14:tracePt t="42307" x="8586788" y="2581275"/>
          <p14:tracePt t="42325" x="8601075" y="2581275"/>
          <p14:tracePt t="42358" x="8610600" y="2581275"/>
          <p14:tracePt t="42374" x="8672513" y="2581275"/>
          <p14:tracePt t="42391" x="8877300" y="2581275"/>
          <p14:tracePt t="42570" x="146050" y="2830513"/>
          <p14:tracePt t="42578" x="184150" y="2855913"/>
          <p14:tracePt t="42586" x="203200" y="2855913"/>
          <p14:tracePt t="42593" x="215900" y="2855913"/>
          <p14:tracePt t="42635" x="95250" y="2733675"/>
          <p14:tracePt t="43578" x="12700" y="230188"/>
          <p14:tracePt t="43578" x="31750" y="165100"/>
          <p14:tracePt t="43578" x="50800" y="127000"/>
          <p14:tracePt t="43578" x="69850" y="63500"/>
          <p14:tracePt t="43578" x="69850" y="50800"/>
          <p14:tracePt t="43578" x="8255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1C62F2-6726-4356-9258-2687952C7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127290"/>
            <a:ext cx="8424000" cy="3263503"/>
          </a:xfrm>
        </p:spPr>
        <p:txBody>
          <a:bodyPr/>
          <a:lstStyle/>
          <a:p>
            <a:r>
              <a:rPr lang="en-AU" dirty="0"/>
              <a:t>Additional workloads</a:t>
            </a:r>
          </a:p>
          <a:p>
            <a:pPr lvl="1"/>
            <a:r>
              <a:rPr lang="en-AU" dirty="0"/>
              <a:t>Encryption at sensor</a:t>
            </a:r>
          </a:p>
          <a:p>
            <a:pPr lvl="1"/>
            <a:r>
              <a:rPr lang="en-AU" dirty="0"/>
              <a:t>Homomorphic addition at cloud</a:t>
            </a:r>
          </a:p>
          <a:p>
            <a:pPr lvl="1"/>
            <a:r>
              <a:rPr lang="en-AU" dirty="0"/>
              <a:t>Decryption and matrix inversion by querying party</a:t>
            </a:r>
          </a:p>
          <a:p>
            <a:pPr lvl="1"/>
            <a:endParaRPr lang="en-AU" dirty="0"/>
          </a:p>
          <a:p>
            <a:r>
              <a:rPr lang="en-AU" dirty="0">
                <a:solidFill>
                  <a:schemeClr val="accent1"/>
                </a:solidFill>
              </a:rPr>
              <a:t>Which objects can query cloud need to be considered (power/memory requirements)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AA95F5-5A73-44F2-AE6D-400CF2CC0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Encrypted Fast Covariance Intersection</a:t>
            </a:r>
            <a:r>
              <a:rPr lang="en-US"/>
              <a:t> | Marko Ristic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C647A-8C6B-476C-B1B4-8FD6CB36E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D6250A6-3F72-406B-A68F-79189E02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Complexity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4C1727-7F5D-42DB-A2A2-CBC2A1C699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0825"/>
          <a:stretch/>
        </p:blipFill>
        <p:spPr>
          <a:xfrm>
            <a:off x="4134646" y="3252858"/>
            <a:ext cx="3071640" cy="90487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11AE4E1-DBC4-4B76-8BEF-DCDD1CFD4A8E}"/>
              </a:ext>
            </a:extLst>
          </p:cNvPr>
          <p:cNvGrpSpPr/>
          <p:nvPr/>
        </p:nvGrpSpPr>
        <p:grpSpPr>
          <a:xfrm>
            <a:off x="1698357" y="3252858"/>
            <a:ext cx="1970851" cy="861774"/>
            <a:chOff x="2016571" y="3324110"/>
            <a:chExt cx="1970851" cy="861774"/>
          </a:xfrm>
        </p:grpSpPr>
        <p:pic>
          <p:nvPicPr>
            <p:cNvPr id="8" name="Picture 7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m&#10;\end{equation*}&#10;\end{document}" title="IguanaTex Bitmap Display">
              <a:extLst>
                <a:ext uri="{FF2B5EF4-FFF2-40B4-BE49-F238E27FC236}">
                  <a16:creationId xmlns:a16="http://schemas.microsoft.com/office/drawing/2014/main" id="{A9C0A359-B422-46E5-A83D-13592F000D7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7239" y="3745102"/>
              <a:ext cx="167010" cy="91429"/>
            </a:xfrm>
            <a:prstGeom prst="rect">
              <a:avLst/>
            </a:prstGeom>
          </p:spPr>
        </p:pic>
        <p:pic>
          <p:nvPicPr>
            <p:cNvPr id="10" name="Picture 9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n&#10;\end{equation*}&#10;\end{document}" title="IguanaTex Bitmap Display">
              <a:extLst>
                <a:ext uri="{FF2B5EF4-FFF2-40B4-BE49-F238E27FC236}">
                  <a16:creationId xmlns:a16="http://schemas.microsoft.com/office/drawing/2014/main" id="{E8EF3405-473B-4B63-9B92-6EBCCEA8E20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278" y="4022559"/>
              <a:ext cx="110933" cy="91429"/>
            </a:xfrm>
            <a:prstGeom prst="rect">
              <a:avLst/>
            </a:prstGeom>
          </p:spPr>
        </p:pic>
        <p:pic>
          <p:nvPicPr>
            <p:cNvPr id="18" name="Picture 17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log N&#10;\end{equation*}&#10;\end{document}" title="IguanaTex Bitmap Display">
              <a:extLst>
                <a:ext uri="{FF2B5EF4-FFF2-40B4-BE49-F238E27FC236}">
                  <a16:creationId xmlns:a16="http://schemas.microsoft.com/office/drawing/2014/main" id="{0A13EA0E-F911-4515-9C97-D519A3DE7226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9307" y="3380406"/>
              <a:ext cx="468115" cy="18163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BF7F40-414B-4470-88EB-8BEB90461FA9}"/>
                </a:ext>
              </a:extLst>
            </p:cNvPr>
            <p:cNvSpPr txBox="1"/>
            <p:nvPr/>
          </p:nvSpPr>
          <p:spPr>
            <a:xfrm>
              <a:off x="2016571" y="3324110"/>
              <a:ext cx="139172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00" dirty="0"/>
                <a:t>Encryption key length:</a:t>
              </a:r>
              <a:br>
                <a:rPr lang="en-AU" sz="1000" dirty="0"/>
              </a:br>
              <a:br>
                <a:rPr lang="en-AU" sz="1000" dirty="0"/>
              </a:br>
              <a:r>
                <a:rPr lang="en-AU" sz="1000" dirty="0"/>
                <a:t>Number of estimates:</a:t>
              </a:r>
            </a:p>
            <a:p>
              <a:endParaRPr lang="en-AU" sz="1000" dirty="0"/>
            </a:p>
            <a:p>
              <a:r>
                <a:rPr lang="en-AU" sz="1000" dirty="0"/>
                <a:t>Dimension of state:</a:t>
              </a:r>
            </a:p>
          </p:txBody>
        </p:sp>
      </p:grp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65B4676A-6853-45C7-8D3D-93F8A60733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144000" y="4533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39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001"/>
    </mc:Choice>
    <mc:Fallback>
      <p:transition spd="slow" advTm="78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79" x="8034338" y="1485900"/>
          <p14:tracePt t="287" x="8029575" y="1485900"/>
          <p14:tracePt t="297" x="8020050" y="1485900"/>
          <p14:tracePt t="1503" x="8020050" y="1500188"/>
          <p14:tracePt t="1512" x="8072438" y="1590675"/>
          <p14:tracePt t="1518" x="8105775" y="1643063"/>
          <p14:tracePt t="1548" x="8196263" y="1714500"/>
          <p14:tracePt t="1565" x="8229600" y="1733550"/>
          <p14:tracePt t="1582" x="8258175" y="1762125"/>
          <p14:tracePt t="1598" x="8296275" y="1771650"/>
          <p14:tracePt t="1734" x="8296275" y="1776413"/>
          <p14:tracePt t="1743" x="8296275" y="1785938"/>
          <p14:tracePt t="1759" x="8305800" y="1824038"/>
          <p14:tracePt t="1767" x="8305800" y="1866900"/>
          <p14:tracePt t="1783" x="8305800" y="1881188"/>
          <p14:tracePt t="1798" x="8301038" y="1914525"/>
          <p14:tracePt t="1815" x="8315325" y="1966913"/>
          <p14:tracePt t="1831" x="8315325" y="2014538"/>
          <p14:tracePt t="1849" x="8301038" y="2066925"/>
          <p14:tracePt t="1866" x="8296275" y="2081213"/>
          <p14:tracePt t="1991" x="8291513" y="2081213"/>
          <p14:tracePt t="2000" x="8286750" y="2081213"/>
          <p14:tracePt t="2015" x="8253413" y="2081213"/>
          <p14:tracePt t="2687" x="8239125" y="2081213"/>
          <p14:tracePt t="3639" x="8239125" y="2076450"/>
          <p14:tracePt t="3648" x="8220075" y="2038350"/>
          <p14:tracePt t="3654" x="8172450" y="1990725"/>
          <p14:tracePt t="3667" x="8086725" y="1919288"/>
          <p14:tracePt t="3683" x="7710488" y="1633538"/>
          <p14:tracePt t="3700" x="7496175" y="1514475"/>
          <p14:tracePt t="3717" x="7129463" y="1509713"/>
          <p14:tracePt t="3733" x="6886575" y="1524000"/>
          <p14:tracePt t="3751" x="6791325" y="1528763"/>
          <p14:tracePt t="3767" x="6772275" y="1519238"/>
          <p14:tracePt t="3783" x="6738938" y="1519238"/>
          <p14:tracePt t="3800" x="6724650" y="1519238"/>
          <p14:tracePt t="3816" x="6691313" y="1514475"/>
          <p14:tracePt t="3833" x="6686550" y="1514475"/>
          <p14:tracePt t="4255" x="6681788" y="1514475"/>
          <p14:tracePt t="4263" x="6662738" y="1514475"/>
          <p14:tracePt t="4270" x="6624638" y="1514475"/>
          <p14:tracePt t="4284" x="6586538" y="1514475"/>
          <p14:tracePt t="4301" x="6410325" y="1514475"/>
          <p14:tracePt t="4318" x="6091238" y="1538288"/>
          <p14:tracePt t="4320" x="5867400" y="1557338"/>
          <p14:tracePt t="4334" x="5291138" y="1638300"/>
          <p14:tracePt t="4351" x="4748213" y="1638300"/>
          <p14:tracePt t="4367" x="4348163" y="1638300"/>
          <p14:tracePt t="4384" x="4181475" y="1638300"/>
          <p14:tracePt t="4400" x="4086225" y="1609725"/>
          <p14:tracePt t="4417" x="4048125" y="1600200"/>
          <p14:tracePt t="4434" x="4005263" y="1600200"/>
          <p14:tracePt t="4451" x="3967163" y="1595438"/>
          <p14:tracePt t="4467" x="3962400" y="1595438"/>
          <p14:tracePt t="4535" x="3957638" y="1590675"/>
          <p14:tracePt t="4543" x="3957638" y="1585913"/>
          <p14:tracePt t="4552" x="3957638" y="1581150"/>
          <p14:tracePt t="4743" x="3948113" y="1576388"/>
          <p14:tracePt t="4751" x="3933825" y="1576388"/>
          <p14:tracePt t="4784" x="3690938" y="1576388"/>
          <p14:tracePt t="4801" x="3643313" y="1576388"/>
          <p14:tracePt t="4817" x="3638550" y="1576388"/>
          <p14:tracePt t="4919" x="3633788" y="1571625"/>
          <p14:tracePt t="4936" x="3638550" y="1571625"/>
          <p14:tracePt t="4951" x="3743325" y="1528763"/>
          <p14:tracePt t="4968" x="3952875" y="1423988"/>
          <p14:tracePt t="4984" x="4148138" y="1333500"/>
          <p14:tracePt t="5001" x="4410075" y="1252538"/>
          <p14:tracePt t="5017" x="4614863" y="1195388"/>
          <p14:tracePt t="5035" x="4700588" y="1166813"/>
          <p14:tracePt t="5052" x="4729163" y="1157288"/>
          <p14:tracePt t="5135" x="4733925" y="1157288"/>
          <p14:tracePt t="5151" x="4733925" y="1171575"/>
          <p14:tracePt t="5169" x="4733925" y="1214438"/>
          <p14:tracePt t="5184" x="4733925" y="1271588"/>
          <p14:tracePt t="5201" x="4733925" y="1338263"/>
          <p14:tracePt t="5218" x="4714875" y="1443038"/>
          <p14:tracePt t="5234" x="4705350" y="1547813"/>
          <p14:tracePt t="5251" x="4695825" y="1585913"/>
          <p14:tracePt t="5268" x="4695825" y="1609725"/>
          <p14:tracePt t="5326" x="4686300" y="1619250"/>
          <p14:tracePt t="5447" x="4686300" y="1624013"/>
          <p14:tracePt t="5471" x="4691063" y="1624013"/>
          <p14:tracePt t="5479" x="4695825" y="1628775"/>
          <p14:tracePt t="5487" x="4695825" y="1633538"/>
          <p14:tracePt t="5501" x="4700588" y="1633538"/>
          <p14:tracePt t="5518" x="4729163" y="1633538"/>
          <p14:tracePt t="5535" x="4752975" y="1604963"/>
          <p14:tracePt t="5552" x="4752975" y="1600200"/>
          <p14:tracePt t="5569" x="4762500" y="1595438"/>
          <p14:tracePt t="6182" x="4767263" y="1590675"/>
          <p14:tracePt t="6191" x="4786313" y="1566863"/>
          <p14:tracePt t="6202" x="4795838" y="1543050"/>
          <p14:tracePt t="6219" x="4810125" y="1495425"/>
          <p14:tracePt t="6236" x="4848225" y="1447800"/>
          <p14:tracePt t="6252" x="4876800" y="1404938"/>
          <p14:tracePt t="6269" x="4876800" y="1385888"/>
          <p14:tracePt t="6285" x="4876800" y="1381125"/>
          <p14:tracePt t="6302" x="4881563" y="1362075"/>
          <p14:tracePt t="6319" x="4881563" y="1309688"/>
          <p14:tracePt t="6336" x="4881563" y="1290638"/>
          <p14:tracePt t="7383" x="4876800" y="1290638"/>
          <p14:tracePt t="7414" x="4872038" y="1290638"/>
          <p14:tracePt t="7839" x="4876800" y="1290638"/>
          <p14:tracePt t="7847" x="4881563" y="1290638"/>
          <p14:tracePt t="7870" x="4886325" y="1295400"/>
          <p14:tracePt t="7894" x="4891088" y="1300163"/>
          <p14:tracePt t="8207" x="4895850" y="1304925"/>
          <p14:tracePt t="8215" x="4914900" y="1328738"/>
          <p14:tracePt t="8222" x="4933950" y="1357313"/>
          <p14:tracePt t="8237" x="4976813" y="1395413"/>
          <p14:tracePt t="8254" x="5019675" y="1414463"/>
          <p14:tracePt t="8271" x="5024438" y="1414463"/>
          <p14:tracePt t="8615" x="5024438" y="1419225"/>
          <p14:tracePt t="8623" x="5033963" y="1428750"/>
          <p14:tracePt t="8639" x="5038725" y="1428750"/>
          <p14:tracePt t="8671" x="5057775" y="1366838"/>
          <p14:tracePt t="8687" x="5057775" y="1257300"/>
          <p14:tracePt t="8704" x="5086350" y="1200150"/>
          <p14:tracePt t="8721" x="5086350" y="1190625"/>
          <p14:tracePt t="8738" x="5091113" y="1157288"/>
          <p14:tracePt t="8754" x="5095875" y="1147763"/>
          <p14:tracePt t="8991" x="5114925" y="1147763"/>
          <p14:tracePt t="8999" x="5119688" y="1147763"/>
          <p14:tracePt t="9063" x="5119688" y="1143000"/>
          <p14:tracePt t="9071" x="5114925" y="1133475"/>
          <p14:tracePt t="9088" x="5095875" y="1119188"/>
          <p14:tracePt t="9121" x="5081588" y="1119188"/>
          <p14:tracePt t="9138" x="5076825" y="1119188"/>
          <p14:tracePt t="9155" x="5067300" y="1119188"/>
          <p14:tracePt t="9175" x="5062538" y="1114425"/>
          <p14:tracePt t="9188" x="5057775" y="1114425"/>
          <p14:tracePt t="9204" x="5048250" y="1114425"/>
          <p14:tracePt t="9222" x="5019675" y="1114425"/>
          <p14:tracePt t="9239" x="5000625" y="1114425"/>
          <p14:tracePt t="9254" x="4986338" y="1133475"/>
          <p14:tracePt t="9271" x="4967288" y="1133475"/>
          <p14:tracePt t="9288" x="4962525" y="1147763"/>
          <p14:tracePt t="9305" x="4962525" y="1152525"/>
          <p14:tracePt t="9322" x="4962525" y="1157288"/>
          <p14:tracePt t="10719" x="4962525" y="1152525"/>
          <p14:tracePt t="10726" x="4962525" y="1147763"/>
          <p14:tracePt t="10756" x="4967288" y="1143000"/>
          <p14:tracePt t="10789" x="4972050" y="1138238"/>
          <p14:tracePt t="10847" x="4976813" y="1133475"/>
          <p14:tracePt t="11920" x="4991100" y="1123950"/>
          <p14:tracePt t="11927" x="5043488" y="1123950"/>
          <p14:tracePt t="11935" x="5067300" y="1123950"/>
          <p14:tracePt t="11942" x="5072063" y="1123950"/>
          <p14:tracePt t="12352" x="5057775" y="1119188"/>
          <p14:tracePt t="12359" x="5029200" y="1109663"/>
          <p14:tracePt t="12367" x="5005388" y="1109663"/>
          <p14:tracePt t="12391" x="4948238" y="1104900"/>
          <p14:tracePt t="12407" x="4872038" y="1081088"/>
          <p14:tracePt t="12424" x="4800600" y="1042988"/>
          <p14:tracePt t="12440" x="4781550" y="1023938"/>
          <p14:tracePt t="12458" x="4781550" y="1019175"/>
          <p14:tracePt t="12474" x="4781550" y="1033463"/>
          <p14:tracePt t="12831" x="4781550" y="1038225"/>
          <p14:tracePt t="15943" x="4772025" y="1042988"/>
          <p14:tracePt t="19190" x="4757738" y="1062038"/>
          <p14:tracePt t="19198" x="4733925" y="1100138"/>
          <p14:tracePt t="19206" x="4714875" y="1128713"/>
          <p14:tracePt t="19214" x="4714875" y="1133475"/>
          <p14:tracePt t="19229" x="4714875" y="1138238"/>
          <p14:tracePt t="19246" x="4700588" y="1157288"/>
          <p14:tracePt t="19263" x="4672013" y="1185863"/>
          <p14:tracePt t="19279" x="4610100" y="1228725"/>
          <p14:tracePt t="19297" x="4572000" y="1262063"/>
          <p14:tracePt t="19313" x="4548188" y="1262063"/>
          <p14:tracePt t="19330" x="4543425" y="1262063"/>
          <p14:tracePt t="19363" x="4557713" y="1262063"/>
          <p14:tracePt t="19623" x="4562475" y="1262063"/>
          <p14:tracePt t="19631" x="4562475" y="1266825"/>
          <p14:tracePt t="19646" x="4562475" y="1276350"/>
          <p14:tracePt t="19663" x="4567238" y="1276350"/>
          <p14:tracePt t="19679" x="4567238" y="1281113"/>
          <p14:tracePt t="19697" x="4567238" y="1285875"/>
          <p14:tracePt t="19713" x="4567238" y="1290638"/>
          <p14:tracePt t="19730" x="4576763" y="1300163"/>
          <p14:tracePt t="19746" x="4576763" y="1309688"/>
          <p14:tracePt t="19763" x="4581525" y="1309688"/>
          <p14:tracePt t="19855" x="4581525" y="1314450"/>
          <p14:tracePt t="19935" x="4591050" y="1314450"/>
          <p14:tracePt t="19959" x="4595813" y="1314450"/>
          <p14:tracePt t="19974" x="4600575" y="1304925"/>
          <p14:tracePt t="19991" x="4610100" y="1300163"/>
          <p14:tracePt t="20432" x="4652963" y="1300163"/>
          <p14:tracePt t="20439" x="4729163" y="1300163"/>
          <p14:tracePt t="20447" x="4886325" y="1300163"/>
          <p14:tracePt t="20480" x="5805488" y="1385888"/>
          <p14:tracePt t="20498" x="6167438" y="1471613"/>
          <p14:tracePt t="20515" x="6319838" y="1528763"/>
          <p14:tracePt t="20531" x="6362700" y="1595438"/>
          <p14:tracePt t="20547" x="6362700" y="1681163"/>
          <p14:tracePt t="20564" x="6386513" y="1862138"/>
          <p14:tracePt t="20581" x="6462713" y="2305050"/>
          <p14:tracePt t="20598" x="6624638" y="2733675"/>
          <p14:tracePt t="20615" x="6896100" y="3181350"/>
          <p14:tracePt t="20630" x="7019925" y="3314700"/>
          <p14:tracePt t="20647" x="7105650" y="3376613"/>
          <p14:tracePt t="20664" x="7148513" y="3414713"/>
          <p14:tracePt t="20681" x="7177088" y="3443288"/>
          <p14:tracePt t="20698" x="7205663" y="3462338"/>
          <p14:tracePt t="20714" x="7243763" y="3481388"/>
          <p14:tracePt t="20731" x="7277100" y="3505200"/>
          <p14:tracePt t="20748" x="7319963" y="3533775"/>
          <p14:tracePt t="20764" x="7381875" y="3567113"/>
          <p14:tracePt t="20781" x="7458075" y="3600450"/>
          <p14:tracePt t="20799" x="7586663" y="3633788"/>
          <p14:tracePt t="20814" x="7639050" y="3643313"/>
          <p14:tracePt t="20831" x="7796213" y="3705225"/>
          <p14:tracePt t="20848" x="7867650" y="3733800"/>
          <p14:tracePt t="20864" x="7910513" y="3752850"/>
          <p14:tracePt t="20881" x="7920038" y="3757613"/>
          <p14:tracePt t="20897" x="7943850" y="3757613"/>
          <p14:tracePt t="20914" x="7962900" y="3757613"/>
          <p14:tracePt t="20932" x="7981950" y="3757613"/>
          <p14:tracePt t="20948" x="8001000" y="3757613"/>
          <p14:tracePt t="20964" x="8034338" y="3743325"/>
          <p14:tracePt t="20981" x="8067675" y="3719513"/>
          <p14:tracePt t="20999" x="8096250" y="3643313"/>
          <p14:tracePt t="21014" x="8124825" y="3576638"/>
          <p14:tracePt t="21031" x="8167688" y="3481388"/>
          <p14:tracePt t="21047" x="8220075" y="3376613"/>
          <p14:tracePt t="21064" x="8258175" y="3276600"/>
          <p14:tracePt t="21081" x="8281988" y="3181350"/>
          <p14:tracePt t="21098" x="8291513" y="3128963"/>
          <p14:tracePt t="21114" x="8291513" y="3062288"/>
          <p14:tracePt t="21132" x="8291513" y="2986088"/>
          <p14:tracePt t="21148" x="8277225" y="2895600"/>
          <p14:tracePt t="21164" x="8243888" y="2805113"/>
          <p14:tracePt t="21167" x="8243888" y="2767013"/>
          <p14:tracePt t="21181" x="8234363" y="2719388"/>
          <p14:tracePt t="21198" x="8234363" y="2638425"/>
          <p14:tracePt t="21214" x="8234363" y="2433638"/>
          <p14:tracePt t="21231" x="8234363" y="2305050"/>
          <p14:tracePt t="21248" x="8234363" y="2219325"/>
          <p14:tracePt t="21264" x="8234363" y="2190750"/>
          <p14:tracePt t="21281" x="8234363" y="2171700"/>
          <p14:tracePt t="21298" x="8234363" y="2143125"/>
          <p14:tracePt t="21315" x="8234363" y="2114550"/>
          <p14:tracePt t="21331" x="8234363" y="2085975"/>
          <p14:tracePt t="21348" x="8234363" y="2057400"/>
          <p14:tracePt t="21365" x="8234363" y="2028825"/>
          <p14:tracePt t="21381" x="8191500" y="1976438"/>
          <p14:tracePt t="21398" x="8039100" y="1952625"/>
          <p14:tracePt t="21414" x="7458075" y="1952625"/>
          <p14:tracePt t="21431" x="7005638" y="1957388"/>
          <p14:tracePt t="21448" x="6396038" y="2190750"/>
          <p14:tracePt t="21464" x="5905500" y="2419350"/>
          <p14:tracePt t="21481" x="5429250" y="2628900"/>
          <p14:tracePt t="21498" x="5024438" y="2847975"/>
          <p14:tracePt t="21515" x="4762500" y="3048000"/>
          <p14:tracePt t="21532" x="4676775" y="3143250"/>
          <p14:tracePt t="21549" x="4638675" y="3224213"/>
          <p14:tracePt t="21565" x="4619625" y="3267075"/>
          <p14:tracePt t="21582" x="4600575" y="3333750"/>
          <p14:tracePt t="21598" x="4567238" y="3443288"/>
          <p14:tracePt t="21615" x="4452938" y="3638550"/>
          <p14:tracePt t="21631" x="4248150" y="3890963"/>
          <p14:tracePt t="21648" x="3967163" y="4138613"/>
          <p14:tracePt t="21665" x="3681413" y="4343400"/>
          <p14:tracePt t="21682" x="3500438" y="4452938"/>
          <p14:tracePt t="21698" x="3419475" y="4505325"/>
          <p14:tracePt t="21715" x="3386138" y="4529138"/>
          <p14:tracePt t="21731" x="3381375" y="4529138"/>
          <p14:tracePt t="21765" x="3367088" y="4529138"/>
          <p14:tracePt t="21783" x="3338513" y="4533900"/>
          <p14:tracePt t="21798" x="3328988" y="4533900"/>
          <p14:tracePt t="21815" x="3319463" y="4533900"/>
          <p14:tracePt t="21832" x="3309938" y="4533900"/>
          <p14:tracePt t="21849" x="3286125" y="4524375"/>
          <p14:tracePt t="21865" x="3267075" y="4500563"/>
          <p14:tracePt t="21882" x="3243263" y="4486275"/>
          <p14:tracePt t="21898" x="3238500" y="4462463"/>
          <p14:tracePt t="21915" x="3238500" y="4424363"/>
          <p14:tracePt t="21932" x="3238500" y="4386263"/>
          <p14:tracePt t="21949" x="3238500" y="4338638"/>
          <p14:tracePt t="21965" x="3262313" y="4286250"/>
          <p14:tracePt t="21982" x="3309938" y="4238625"/>
          <p14:tracePt t="21998" x="3319463" y="4219575"/>
          <p14:tracePt t="22015" x="3328988" y="4214813"/>
          <p14:tracePt t="22032" x="3348038" y="4195763"/>
          <p14:tracePt t="22048" x="3367088" y="4181475"/>
          <p14:tracePt t="22066" x="3400425" y="4157663"/>
          <p14:tracePt t="22082" x="3448050" y="4129088"/>
          <p14:tracePt t="22099" x="3457575" y="4124325"/>
          <p14:tracePt t="22152" x="3467100" y="4124325"/>
          <p14:tracePt t="22168" x="3476625" y="4152900"/>
          <p14:tracePt t="22175" x="3476625" y="4200525"/>
          <p14:tracePt t="22184" x="3486150" y="4252913"/>
          <p14:tracePt t="22199" x="3486150" y="4367213"/>
          <p14:tracePt t="22215" x="3486150" y="4462463"/>
          <p14:tracePt t="22232" x="3471863" y="4548188"/>
          <p14:tracePt t="22248" x="3419475" y="4652963"/>
          <p14:tracePt t="22266" x="3309938" y="4748213"/>
          <p14:tracePt t="22282" x="3067050" y="4852988"/>
          <p14:tracePt t="22299" x="2714625" y="4905375"/>
          <p14:tracePt t="22316" x="2390775" y="4919663"/>
          <p14:tracePt t="22332" x="2157413" y="4895850"/>
          <p14:tracePt t="22349" x="1933575" y="4776788"/>
          <p14:tracePt t="22365" x="1719263" y="4614863"/>
          <p14:tracePt t="22382" x="1414463" y="4233863"/>
          <p14:tracePt t="22384" x="1238250" y="3990975"/>
          <p14:tracePt t="22399" x="942975" y="3481388"/>
          <p14:tracePt t="22416" x="781050" y="3224213"/>
          <p14:tracePt t="22432" x="728663" y="3128963"/>
          <p14:tracePt t="22449" x="709613" y="3038475"/>
          <p14:tracePt t="22467" x="709613" y="2976563"/>
          <p14:tracePt t="22482" x="709613" y="2924175"/>
          <p14:tracePt t="22499" x="709613" y="2824163"/>
          <p14:tracePt t="22516" x="723900" y="2695575"/>
          <p14:tracePt t="22532" x="809625" y="2447925"/>
          <p14:tracePt t="22549" x="909638" y="2181225"/>
          <p14:tracePt t="22567" x="1019175" y="2000250"/>
          <p14:tracePt t="22582" x="1085850" y="1924050"/>
          <p14:tracePt t="22599" x="1157288" y="1843088"/>
          <p14:tracePt t="22615" x="1271588" y="1738313"/>
          <p14:tracePt t="22632" x="1471613" y="1581150"/>
          <p14:tracePt t="22649" x="1747838" y="1438275"/>
          <p14:tracePt t="22666" x="2024063" y="1347788"/>
          <p14:tracePt t="22683" x="2166938" y="1309688"/>
          <p14:tracePt t="22699" x="2305050" y="1309688"/>
          <p14:tracePt t="22716" x="2462213" y="1319213"/>
          <p14:tracePt t="22732" x="2690813" y="1357313"/>
          <p14:tracePt t="22750" x="2924175" y="1385888"/>
          <p14:tracePt t="22766" x="3067050" y="1409700"/>
          <p14:tracePt t="22782" x="3195638" y="1419225"/>
          <p14:tracePt t="22799" x="3243263" y="1419225"/>
          <p14:tracePt t="22816" x="3309938" y="1419225"/>
          <p14:tracePt t="22832" x="3400425" y="1419225"/>
          <p14:tracePt t="22849" x="3486150" y="1419225"/>
          <p14:tracePt t="22866" x="3590925" y="1428750"/>
          <p14:tracePt t="22883" x="3690938" y="1428750"/>
          <p14:tracePt t="22900" x="3767138" y="1428750"/>
          <p14:tracePt t="22916" x="3805238" y="1428750"/>
          <p14:tracePt t="22933" x="3829050" y="1423988"/>
          <p14:tracePt t="22949" x="3848100" y="1414463"/>
          <p14:tracePt t="22951" x="3862388" y="1404938"/>
          <p14:tracePt t="22966" x="3886200" y="1385888"/>
          <p14:tracePt t="22983" x="3905250" y="1371600"/>
          <p14:tracePt t="22999" x="3914775" y="1362075"/>
          <p14:tracePt t="23191" x="4000500" y="1357313"/>
          <p14:tracePt t="23199" x="4243388" y="1357313"/>
          <p14:tracePt t="23233" x="4433888" y="1243013"/>
          <p14:tracePt t="23250" x="4452938" y="1195388"/>
          <p14:tracePt t="23266" x="4481513" y="1166813"/>
          <p14:tracePt t="23283" x="4519613" y="1166813"/>
          <p14:tracePt t="23300" x="4605338" y="1152525"/>
          <p14:tracePt t="23317" x="4629150" y="1147763"/>
          <p14:tracePt t="23831" x="4629150" y="1138238"/>
          <p14:tracePt t="23839" x="4652963" y="1133475"/>
          <p14:tracePt t="23850" x="4667250" y="1133475"/>
          <p14:tracePt t="23867" x="4672013" y="1133475"/>
          <p14:tracePt t="23883" x="4743450" y="1147763"/>
          <p14:tracePt t="23900" x="4786313" y="1162050"/>
          <p14:tracePt t="23917" x="4824413" y="1162050"/>
          <p14:tracePt t="23933" x="4905375" y="1171575"/>
          <p14:tracePt t="23950" x="4967288" y="1181100"/>
          <p14:tracePt t="23967" x="5005388" y="1181100"/>
          <p14:tracePt t="24006" x="5010150" y="1181100"/>
          <p14:tracePt t="24016" x="5014913" y="1176338"/>
          <p14:tracePt t="24034" x="5053013" y="1162050"/>
          <p14:tracePt t="24050" x="5067300" y="1152525"/>
          <p14:tracePt t="24067" x="5105400" y="1152525"/>
          <p14:tracePt t="24084" x="5133975" y="1152525"/>
          <p14:tracePt t="24100" x="5157788" y="1152525"/>
          <p14:tracePt t="24117" x="5172075" y="1152525"/>
          <p14:tracePt t="24133" x="5181600" y="1166813"/>
          <p14:tracePt t="24151" x="5195888" y="1190625"/>
          <p14:tracePt t="24183" x="5210175" y="1190625"/>
          <p14:tracePt t="24200" x="5214938" y="1190625"/>
          <p14:tracePt t="24254" x="5219700" y="1181100"/>
          <p14:tracePt t="24391" x="5233988" y="1171575"/>
          <p14:tracePt t="24399" x="5243513" y="1171575"/>
          <p14:tracePt t="24406" x="5257800" y="1166813"/>
          <p14:tracePt t="24451" x="5429250" y="1109663"/>
          <p14:tracePt t="24467" x="5529263" y="1081088"/>
          <p14:tracePt t="24484" x="5653088" y="1062038"/>
          <p14:tracePt t="24501" x="5743575" y="1052513"/>
          <p14:tracePt t="24517" x="5805488" y="1047750"/>
          <p14:tracePt t="24535" x="5891213" y="1047750"/>
          <p14:tracePt t="24550" x="5929313" y="1047750"/>
          <p14:tracePt t="24567" x="5972175" y="1047750"/>
          <p14:tracePt t="24584" x="5991225" y="1047750"/>
          <p14:tracePt t="24601" x="6010275" y="1047750"/>
          <p14:tracePt t="24617" x="6024563" y="1052513"/>
          <p14:tracePt t="24634" x="6053138" y="1057275"/>
          <p14:tracePt t="24651" x="6081713" y="1066800"/>
          <p14:tracePt t="24667" x="6138863" y="1085850"/>
          <p14:tracePt t="24684" x="6205538" y="1114425"/>
          <p14:tracePt t="24701" x="6272213" y="1143000"/>
          <p14:tracePt t="24717" x="6343650" y="1171575"/>
          <p14:tracePt t="24735" x="6396038" y="1181100"/>
          <p14:tracePt t="24751" x="6462713" y="1195388"/>
          <p14:tracePt t="24768" x="6486525" y="1204913"/>
          <p14:tracePt t="24801" x="6496050" y="1209675"/>
          <p14:tracePt t="24818" x="6505575" y="1209675"/>
          <p14:tracePt t="24835" x="6515100" y="1209675"/>
          <p14:tracePt t="24851" x="6538913" y="1209675"/>
          <p14:tracePt t="24868" x="6562725" y="1214438"/>
          <p14:tracePt t="24884" x="6596063" y="1219200"/>
          <p14:tracePt t="24901" x="6624638" y="1219200"/>
          <p14:tracePt t="24918" x="6696075" y="1219200"/>
          <p14:tracePt t="24934" x="6753225" y="1219200"/>
          <p14:tracePt t="24951" x="6796088" y="1219200"/>
          <p14:tracePt t="24968" x="6843713" y="1219200"/>
          <p14:tracePt t="24985" x="6881813" y="1219200"/>
          <p14:tracePt t="25001" x="6919913" y="1219200"/>
          <p14:tracePt t="25018" x="6943725" y="1219200"/>
          <p14:tracePt t="25035" x="6948488" y="1219200"/>
          <p14:tracePt t="25068" x="6958013" y="1219200"/>
          <p14:tracePt t="25085" x="6962775" y="1214438"/>
          <p14:tracePt t="25118" x="6967538" y="1209675"/>
          <p14:tracePt t="25288" x="6972300" y="1214438"/>
          <p14:tracePt t="25296" x="6972300" y="1228725"/>
          <p14:tracePt t="25303" x="6977063" y="1247775"/>
          <p14:tracePt t="25351" x="7005638" y="1381125"/>
          <p14:tracePt t="25368" x="7005638" y="1428750"/>
          <p14:tracePt t="25384" x="7029450" y="1466850"/>
          <p14:tracePt t="25402" x="7058025" y="1485900"/>
          <p14:tracePt t="25735" x="7058025" y="1495425"/>
          <p14:tracePt t="25752" x="7058025" y="1500188"/>
          <p14:tracePt t="25785" x="7058025" y="1519238"/>
          <p14:tracePt t="25819" x="7058025" y="1524000"/>
          <p14:tracePt t="25835" x="7053263" y="1538288"/>
          <p14:tracePt t="25851" x="7043738" y="1566863"/>
          <p14:tracePt t="25868" x="7043738" y="1590675"/>
          <p14:tracePt t="25886" x="7043738" y="1609725"/>
          <p14:tracePt t="25902" x="7053263" y="1643063"/>
          <p14:tracePt t="25918" x="7067550" y="1676400"/>
          <p14:tracePt t="25935" x="7081838" y="1690688"/>
          <p14:tracePt t="25951" x="7105650" y="1709738"/>
          <p14:tracePt t="25969" x="7119938" y="1733550"/>
          <p14:tracePt t="25985" x="7134225" y="1776413"/>
          <p14:tracePt t="26002" x="7186613" y="1847850"/>
          <p14:tracePt t="26019" x="7219950" y="1924050"/>
          <p14:tracePt t="26035" x="7267575" y="1981200"/>
          <p14:tracePt t="26052" x="7300913" y="2014538"/>
          <p14:tracePt t="26069" x="7334250" y="2028825"/>
          <p14:tracePt t="26085" x="7339013" y="2038350"/>
          <p14:tracePt t="26102" x="7343775" y="2038350"/>
          <p14:tracePt t="26119" x="7348538" y="2019300"/>
          <p14:tracePt t="26135" x="7348538" y="1990725"/>
          <p14:tracePt t="26152" x="7358063" y="1962150"/>
          <p14:tracePt t="26170" x="7362825" y="1924050"/>
          <p14:tracePt t="26186" x="7372350" y="1890713"/>
          <p14:tracePt t="26202" x="7386638" y="1862138"/>
          <p14:tracePt t="26219" x="7400925" y="1838325"/>
          <p14:tracePt t="26236" x="7415213" y="1824038"/>
          <p14:tracePt t="26252" x="7419975" y="1824038"/>
          <p14:tracePt t="26269" x="7424738" y="1824038"/>
          <p14:tracePt t="26302" x="7439025" y="1824038"/>
          <p14:tracePt t="26318" x="7448550" y="1824038"/>
          <p14:tracePt t="26336" x="7462838" y="1847850"/>
          <p14:tracePt t="26352" x="7486650" y="1885950"/>
          <p14:tracePt t="26368" x="7510463" y="1919288"/>
          <p14:tracePt t="26386" x="7539038" y="1962150"/>
          <p14:tracePt t="26402" x="7586663" y="2043113"/>
          <p14:tracePt t="26419" x="7662863" y="2138363"/>
          <p14:tracePt t="26436" x="7748588" y="2247900"/>
          <p14:tracePt t="26452" x="7896225" y="2409825"/>
          <p14:tracePt t="26469" x="8024813" y="2509838"/>
          <p14:tracePt t="26487" x="8143875" y="2619375"/>
          <p14:tracePt t="26502" x="8172450" y="2643188"/>
          <p14:tracePt t="26519" x="8196263" y="2647950"/>
          <p14:tracePt t="27647" x="8196263" y="2643188"/>
          <p14:tracePt t="27655" x="8196263" y="2638425"/>
          <p14:tracePt t="27663" x="8196263" y="2628900"/>
          <p14:tracePt t="27673" x="8196263" y="2624138"/>
          <p14:tracePt t="27687" x="8201025" y="2609850"/>
          <p14:tracePt t="27703" x="8210550" y="2605088"/>
          <p14:tracePt t="27720" x="8215313" y="2590800"/>
          <p14:tracePt t="27753" x="8220075" y="2581275"/>
          <p14:tracePt t="27770" x="8229600" y="2576513"/>
          <p14:tracePt t="27787" x="8234363" y="2566988"/>
          <p14:tracePt t="28095" x="8234363" y="2562225"/>
          <p14:tracePt t="28103" x="8234363" y="2547938"/>
          <p14:tracePt t="28120" x="8210550" y="2533650"/>
          <p14:tracePt t="28559" x="8201025" y="2538413"/>
          <p14:tracePt t="29182" x="8196263" y="2533650"/>
          <p14:tracePt t="29190" x="8196263" y="2519363"/>
          <p14:tracePt t="29221" x="8191500" y="2505075"/>
          <p14:tracePt t="29255" x="8177213" y="2505075"/>
          <p14:tracePt t="29271" x="8153400" y="2538413"/>
          <p14:tracePt t="29288" x="8134350" y="2595563"/>
          <p14:tracePt t="29305" x="8124825" y="2671763"/>
          <p14:tracePt t="29321" x="8115300" y="2747963"/>
          <p14:tracePt t="29338" x="8115300" y="2762250"/>
          <p14:tracePt t="29355" x="8115300" y="2767013"/>
          <p14:tracePt t="29388" x="8115300" y="2719388"/>
          <p14:tracePt t="29719" x="8129588" y="2709863"/>
          <p14:tracePt t="29727" x="8143875" y="2709863"/>
          <p14:tracePt t="29756" x="8148638" y="2705100"/>
          <p14:tracePt t="29788" x="8153400" y="2700338"/>
          <p14:tracePt t="29871" x="8158163" y="2700338"/>
          <p14:tracePt t="29918" x="8167688" y="2700338"/>
          <p14:tracePt t="30031" x="8172450" y="2700338"/>
          <p14:tracePt t="30039" x="8172450" y="2695575"/>
          <p14:tracePt t="30089" x="8191500" y="2681288"/>
          <p14:tracePt t="30105" x="8201025" y="2671763"/>
          <p14:tracePt t="30122" x="8215313" y="2667000"/>
          <p14:tracePt t="30139" x="8229600" y="2657475"/>
          <p14:tracePt t="30155" x="8234363" y="2652713"/>
          <p14:tracePt t="30172" x="8239125" y="2647950"/>
          <p14:tracePt t="30189" x="8248650" y="2643188"/>
          <p14:tracePt t="30207" x="8248650" y="2633663"/>
          <p14:tracePt t="30735" x="8248650" y="2624138"/>
          <p14:tracePt t="30742" x="8248650" y="2619375"/>
          <p14:tracePt t="30751" x="8248650" y="2614613"/>
          <p14:tracePt t="30773" x="8248650" y="2609850"/>
          <p14:tracePt t="30775" x="8248650" y="2600325"/>
          <p14:tracePt t="30808" x="8248650" y="2595563"/>
          <p14:tracePt t="30815" x="8248650" y="2590800"/>
          <p14:tracePt t="30823" x="8239125" y="2581275"/>
          <p14:tracePt t="30839" x="8239125" y="2538413"/>
          <p14:tracePt t="31103" x="8234363" y="2533650"/>
          <p14:tracePt t="31111" x="8205788" y="2533650"/>
          <p14:tracePt t="31139" x="8134350" y="2552700"/>
          <p14:tracePt t="31156" x="8115300" y="2562225"/>
          <p14:tracePt t="31173" x="8096250" y="2566988"/>
          <p14:tracePt t="31189" x="8024813" y="2595563"/>
          <p14:tracePt t="31206" x="7820025" y="2624138"/>
          <p14:tracePt t="31223" x="7515225" y="2638425"/>
          <p14:tracePt t="31240" x="7177088" y="2638425"/>
          <p14:tracePt t="31257" x="6905625" y="2638425"/>
          <p14:tracePt t="31273" x="6738938" y="2638425"/>
          <p14:tracePt t="31290" x="6600825" y="2638425"/>
          <p14:tracePt t="31306" x="6462713" y="2638425"/>
          <p14:tracePt t="31323" x="6276975" y="2638425"/>
          <p14:tracePt t="31340" x="6096000" y="2638425"/>
          <p14:tracePt t="31356" x="5953125" y="2638425"/>
          <p14:tracePt t="31373" x="5876925" y="2638425"/>
          <p14:tracePt t="31389" x="5872163" y="2638425"/>
          <p14:tracePt t="31471" x="5891213" y="2638425"/>
          <p14:tracePt t="31480" x="5953125" y="2633663"/>
          <p14:tracePt t="31490" x="6038850" y="2609850"/>
          <p14:tracePt t="31506" x="6357938" y="2543175"/>
          <p14:tracePt t="31523" x="6896100" y="2466975"/>
          <p14:tracePt t="31540" x="7458075" y="2428875"/>
          <p14:tracePt t="31556" x="7843838" y="2428875"/>
          <p14:tracePt t="31573" x="8024813" y="2428875"/>
          <p14:tracePt t="31590" x="8077200" y="2428875"/>
          <p14:tracePt t="31607" x="8086725" y="2424113"/>
          <p14:tracePt t="31703" x="8081963" y="2424113"/>
          <p14:tracePt t="31710" x="8077200" y="2428875"/>
          <p14:tracePt t="31719" x="8072438" y="2428875"/>
          <p14:tracePt t="31740" x="8053388" y="2428875"/>
          <p14:tracePt t="31756" x="8015288" y="2438400"/>
          <p14:tracePt t="31773" x="7943850" y="2447925"/>
          <p14:tracePt t="31790" x="7781925" y="2486025"/>
          <p14:tracePt t="31807" x="7681913" y="2519363"/>
          <p14:tracePt t="31823" x="7591425" y="2543175"/>
          <p14:tracePt t="31840" x="7524750" y="2562225"/>
          <p14:tracePt t="31857" x="7458075" y="2571750"/>
          <p14:tracePt t="31873" x="7434263" y="2571750"/>
          <p14:tracePt t="31890" x="7424738" y="2571750"/>
          <p14:tracePt t="32006" x="7434263" y="2552700"/>
          <p14:tracePt t="32014" x="7453313" y="2514600"/>
          <p14:tracePt t="32023" x="7462838" y="2500313"/>
          <p14:tracePt t="32040" x="7491413" y="2447925"/>
          <p14:tracePt t="32058" x="7510463" y="2433638"/>
          <p14:tracePt t="32073" x="7524750" y="2419350"/>
          <p14:tracePt t="32091" x="7534275" y="2414588"/>
          <p14:tracePt t="32108" x="7553325" y="2409825"/>
          <p14:tracePt t="32123" x="7567613" y="2409825"/>
          <p14:tracePt t="32141" x="7581900" y="2405063"/>
          <p14:tracePt t="32157" x="7586663" y="2400300"/>
          <p14:tracePt t="32255" x="7586663" y="2395538"/>
          <p14:tracePt t="32263" x="7586663" y="2386013"/>
          <p14:tracePt t="32273" x="7586663" y="2381250"/>
          <p14:tracePt t="32291" x="7596188" y="2362200"/>
          <p14:tracePt t="32307" x="7600950" y="2343150"/>
          <p14:tracePt t="32324" x="7600950" y="2338388"/>
          <p14:tracePt t="32341" x="7605713" y="2333625"/>
          <p14:tracePt t="32358" x="7610475" y="2328863"/>
          <p14:tracePt t="32374" x="7629525" y="2319338"/>
          <p14:tracePt t="32391" x="7643813" y="2319338"/>
          <p14:tracePt t="32407" x="7648575" y="2319338"/>
          <p14:tracePt t="32424" x="7658100" y="2319338"/>
          <p14:tracePt t="32440" x="7672388" y="2319338"/>
          <p14:tracePt t="32457" x="7691438" y="2319338"/>
          <p14:tracePt t="32473" x="7715250" y="2338388"/>
          <p14:tracePt t="32491" x="7758113" y="2366963"/>
          <p14:tracePt t="32508" x="7829550" y="2395538"/>
          <p14:tracePt t="32524" x="7905750" y="2424113"/>
          <p14:tracePt t="32541" x="7972425" y="2443163"/>
          <p14:tracePt t="32558" x="8062913" y="2443163"/>
          <p14:tracePt t="32575" x="8101013" y="2443163"/>
          <p14:tracePt t="32590" x="8124825" y="2443163"/>
          <p14:tracePt t="32607" x="8134350" y="2433638"/>
          <p14:tracePt t="32624" x="8143875" y="2419350"/>
          <p14:tracePt t="32657" x="8143875" y="2405063"/>
          <p14:tracePt t="32775" x="8139113" y="2400300"/>
          <p14:tracePt t="32792" x="8134350" y="2400300"/>
          <p14:tracePt t="32808" x="8124825" y="2405063"/>
          <p14:tracePt t="32824" x="8120063" y="2405063"/>
          <p14:tracePt t="32983" x="8120063" y="2400300"/>
          <p14:tracePt t="32999" x="8120063" y="2395538"/>
          <p14:tracePt t="34423" x="8120063" y="2390775"/>
          <p14:tracePt t="34431" x="8129588" y="2390775"/>
          <p14:tracePt t="34459" x="8134350" y="2390775"/>
          <p14:tracePt t="34895" x="8153400" y="2400300"/>
          <p14:tracePt t="34903" x="8162925" y="2414588"/>
          <p14:tracePt t="34911" x="8162925" y="2443163"/>
          <p14:tracePt t="34959" x="8162925" y="2543175"/>
          <p14:tracePt t="34977" x="8162925" y="2557463"/>
          <p14:tracePt t="34993" x="8162925" y="2562225"/>
          <p14:tracePt t="35009" x="8162925" y="2566988"/>
          <p14:tracePt t="35271" x="8167688" y="2576513"/>
          <p14:tracePt t="35278" x="8181975" y="2586038"/>
          <p14:tracePt t="35343" x="8196263" y="2595563"/>
          <p14:tracePt t="35360" x="8196263" y="2600325"/>
          <p14:tracePt t="35377" x="8196263" y="2609850"/>
          <p14:tracePt t="35471" x="8196263" y="2600325"/>
          <p14:tracePt t="35478" x="8191500" y="2576513"/>
          <p14:tracePt t="35487" x="8186738" y="2576513"/>
          <p14:tracePt t="35494" x="8181975" y="2557463"/>
          <p14:tracePt t="35510" x="8158163" y="2533650"/>
          <p14:tracePt t="35526" x="8139113" y="2514600"/>
          <p14:tracePt t="35543" x="8120063" y="2486025"/>
          <p14:tracePt t="35560" x="8105775" y="2462213"/>
          <p14:tracePt t="35577" x="8081963" y="2419350"/>
          <p14:tracePt t="35919" x="8072438" y="2419350"/>
          <p14:tracePt t="36239" x="8077200" y="2419350"/>
          <p14:tracePt t="36287" x="8077200" y="2424113"/>
          <p14:tracePt t="36415" x="8081963" y="2424113"/>
          <p14:tracePt t="36544" x="8091488" y="2424113"/>
          <p14:tracePt t="36711" x="8096250" y="2424113"/>
          <p14:tracePt t="37855" x="8129588" y="2428875"/>
          <p14:tracePt t="37863" x="8148638" y="2447925"/>
          <p14:tracePt t="37895" x="8148638" y="2452688"/>
          <p14:tracePt t="37911" x="8139113" y="2457450"/>
          <p14:tracePt t="37928" x="8134350" y="2462213"/>
          <p14:tracePt t="37945" x="8129588" y="2466975"/>
          <p14:tracePt t="37962" x="8120063" y="2471738"/>
          <p14:tracePt t="37979" x="8105775" y="2490788"/>
          <p14:tracePt t="37995" x="8067675" y="2505075"/>
          <p14:tracePt t="38029" x="8062913" y="2505075"/>
          <p14:tracePt t="38423" x="8058150" y="2509838"/>
          <p14:tracePt t="38432" x="8053388" y="2509838"/>
          <p14:tracePt t="39407" x="8034338" y="2509838"/>
          <p14:tracePt t="39415" x="8015288" y="2519363"/>
          <p14:tracePt t="39446" x="7958138" y="2566988"/>
          <p14:tracePt t="39911" x="7958138" y="2571750"/>
          <p14:tracePt t="39968" x="7953375" y="2571750"/>
          <p14:tracePt t="39976" x="7948613" y="2571750"/>
          <p14:tracePt t="39982" x="7943850" y="2571750"/>
          <p14:tracePt t="40013" x="7934325" y="2571750"/>
          <p14:tracePt t="40103" x="7929563" y="2571750"/>
          <p14:tracePt t="40119" x="7924800" y="2571750"/>
          <p14:tracePt t="40150" x="7915275" y="2571750"/>
          <p14:tracePt t="40183" x="7910513" y="2571750"/>
          <p14:tracePt t="41271" x="7900988" y="2571750"/>
          <p14:tracePt t="41280" x="7896225" y="2576513"/>
          <p14:tracePt t="41287" x="7886700" y="2586038"/>
          <p14:tracePt t="41298" x="7881938" y="2590800"/>
          <p14:tracePt t="41334" x="7872413" y="2605088"/>
          <p14:tracePt t="41348" x="7867650" y="2624138"/>
          <p14:tracePt t="41743" x="7872413" y="2624138"/>
          <p14:tracePt t="41783" x="7877175" y="2624138"/>
          <p14:tracePt t="42239" x="7877175" y="2619375"/>
          <p14:tracePt t="42287" x="7867650" y="2614613"/>
          <p14:tracePt t="42295" x="7862888" y="2614613"/>
          <p14:tracePt t="42302" x="7858125" y="2614613"/>
          <p14:tracePt t="42316" x="7805738" y="2614613"/>
          <p14:tracePt t="43079" x="7815263" y="2609850"/>
          <p14:tracePt t="43094" x="7815263" y="2605088"/>
          <p14:tracePt t="43102" x="7815263" y="2600325"/>
          <p14:tracePt t="43118" x="7820025" y="2600325"/>
          <p14:tracePt t="43167" x="7824788" y="2595563"/>
          <p14:tracePt t="43215" x="7824788" y="2590800"/>
          <p14:tracePt t="43375" x="7824788" y="2586038"/>
          <p14:tracePt t="43383" x="7824788" y="2581275"/>
          <p14:tracePt t="43391" x="7824788" y="2576513"/>
          <p14:tracePt t="43423" x="7824788" y="2571750"/>
          <p14:tracePt t="43703" x="7824788" y="2562225"/>
          <p14:tracePt t="43711" x="7829550" y="2552700"/>
          <p14:tracePt t="43718" x="7834313" y="2538413"/>
          <p14:tracePt t="43750" x="7834313" y="2514600"/>
          <p14:tracePt t="44159" x="7834313" y="2519363"/>
          <p14:tracePt t="44175" x="7843838" y="2524125"/>
          <p14:tracePt t="44182" x="7858125" y="2524125"/>
          <p14:tracePt t="44200" x="7910513" y="2524125"/>
          <p14:tracePt t="44217" x="7929563" y="2519363"/>
          <p14:tracePt t="44495" x="7939088" y="2519363"/>
          <p14:tracePt t="44527" x="7943850" y="2528888"/>
          <p14:tracePt t="44552" x="7943850" y="2538413"/>
          <p14:tracePt t="44567" x="7943850" y="2543175"/>
          <p14:tracePt t="44584" x="7943850" y="2547938"/>
          <p14:tracePt t="44617" x="7939088" y="2557463"/>
          <p14:tracePt t="44634" x="7934325" y="2562225"/>
          <p14:tracePt t="44651" x="7929563" y="2566988"/>
          <p14:tracePt t="44667" x="7924800" y="2566988"/>
          <p14:tracePt t="44684" x="7920038" y="2581275"/>
          <p14:tracePt t="44701" x="7900988" y="2581275"/>
          <p14:tracePt t="44718" x="7877175" y="2595563"/>
          <p14:tracePt t="44734" x="7805738" y="2619375"/>
          <p14:tracePt t="44751" x="7758113" y="2643188"/>
          <p14:tracePt t="44768" x="7696200" y="2667000"/>
          <p14:tracePt t="44784" x="7662863" y="2686050"/>
          <p14:tracePt t="44800" x="7648575" y="2690813"/>
          <p14:tracePt t="44818" x="7643813" y="2690813"/>
          <p14:tracePt t="44851" x="7639050" y="2690813"/>
          <p14:tracePt t="44902" x="7629525" y="2700338"/>
          <p14:tracePt t="44951" x="7624763" y="2700338"/>
          <p14:tracePt t="45512" x="7634288" y="2700338"/>
          <p14:tracePt t="45519" x="7658100" y="2700338"/>
          <p14:tracePt t="45527" x="7672388" y="2700338"/>
          <p14:tracePt t="45535" x="7696200" y="2695575"/>
          <p14:tracePt t="45551" x="7720013" y="2681288"/>
          <p14:tracePt t="45568" x="7743825" y="2667000"/>
          <p14:tracePt t="45584" x="7753350" y="2657475"/>
          <p14:tracePt t="45618" x="7758113" y="2657475"/>
          <p14:tracePt t="45711" x="7762875" y="2652713"/>
          <p14:tracePt t="45759" x="7767638" y="2647950"/>
          <p14:tracePt t="45775" x="7772400" y="2643188"/>
          <p14:tracePt t="45783" x="7777163" y="2638425"/>
          <p14:tracePt t="45791" x="7786688" y="2633663"/>
          <p14:tracePt t="45801" x="7800975" y="2628900"/>
          <p14:tracePt t="45819" x="7820025" y="2624138"/>
          <p14:tracePt t="45835" x="7843838" y="2609850"/>
          <p14:tracePt t="45852" x="7853363" y="2609850"/>
          <p14:tracePt t="45869" x="7862888" y="2600325"/>
          <p14:tracePt t="45902" x="7872413" y="2595563"/>
          <p14:tracePt t="45918" x="7881938" y="2586038"/>
          <p14:tracePt t="45935" x="7896225" y="2576513"/>
          <p14:tracePt t="45952" x="7896225" y="2566988"/>
          <p14:tracePt t="45969" x="7900988" y="2557463"/>
          <p14:tracePt t="45985" x="7900988" y="2547938"/>
          <p14:tracePt t="46018" x="7900988" y="2543175"/>
          <p14:tracePt t="46052" x="7900988" y="2533650"/>
          <p14:tracePt t="46068" x="7900988" y="2528888"/>
          <p14:tracePt t="46085" x="7872413" y="2509838"/>
          <p14:tracePt t="46087" x="7853363" y="2495550"/>
          <p14:tracePt t="46102" x="7834313" y="2486025"/>
          <p14:tracePt t="46118" x="7796213" y="2457450"/>
          <p14:tracePt t="46135" x="7786688" y="2438400"/>
          <p14:tracePt t="46152" x="7767638" y="2428875"/>
          <p14:tracePt t="46185" x="7762875" y="2424113"/>
          <p14:tracePt t="46202" x="7762875" y="2419350"/>
          <p14:tracePt t="46220" x="7767638" y="2419350"/>
          <p14:tracePt t="46236" x="7777163" y="2409825"/>
          <p14:tracePt t="46252" x="7786688" y="2405063"/>
          <p14:tracePt t="46268" x="7805738" y="2390775"/>
          <p14:tracePt t="46286" x="7853363" y="2347913"/>
          <p14:tracePt t="46303" x="7886700" y="2328863"/>
          <p14:tracePt t="46318" x="7900988" y="2319338"/>
          <p14:tracePt t="46335" x="7905750" y="2319338"/>
          <p14:tracePt t="46375" x="7915275" y="2319338"/>
          <p14:tracePt t="46407" x="7915275" y="2324100"/>
          <p14:tracePt t="46415" x="7924800" y="2328863"/>
          <p14:tracePt t="46422" x="7924800" y="2343150"/>
          <p14:tracePt t="46436" x="7924800" y="2366963"/>
          <p14:tracePt t="46452" x="7948613" y="2428875"/>
          <p14:tracePt t="46469" x="7977188" y="2500313"/>
          <p14:tracePt t="46487" x="8034338" y="2557463"/>
          <p14:tracePt t="46502" x="8034338" y="2562225"/>
          <p14:tracePt t="46831" x="8043863" y="2562225"/>
          <p14:tracePt t="46871" x="8048625" y="2562225"/>
          <p14:tracePt t="47431" x="8053388" y="2562225"/>
          <p14:tracePt t="47446" x="8048625" y="2562225"/>
          <p14:tracePt t="47454" x="8043863" y="2562225"/>
          <p14:tracePt t="47470" x="8029575" y="2562225"/>
          <p14:tracePt t="47486" x="8020050" y="2552700"/>
          <p14:tracePt t="47503" x="8020050" y="2538413"/>
          <p14:tracePt t="47520" x="8020050" y="2528888"/>
          <p14:tracePt t="47759" x="8010525" y="2528888"/>
          <p14:tracePt t="47782" x="8005763" y="2538413"/>
          <p14:tracePt t="47831" x="8001000" y="2543175"/>
          <p14:tracePt t="48175" x="7991475" y="2562225"/>
          <p14:tracePt t="48182" x="7972425" y="2566988"/>
          <p14:tracePt t="48190" x="7958138" y="2566988"/>
          <p14:tracePt t="48203" x="7943850" y="2566988"/>
          <p14:tracePt t="48220" x="7939088" y="2566988"/>
          <p14:tracePt t="48237" x="7929563" y="2547938"/>
          <p14:tracePt t="48253" x="7924800" y="2547938"/>
          <p14:tracePt t="48535" x="7929563" y="2547938"/>
          <p14:tracePt t="48543" x="7958138" y="2524125"/>
          <p14:tracePt t="48571" x="8015288" y="2486025"/>
          <p14:tracePt t="48587" x="8067675" y="2462213"/>
          <p14:tracePt t="48604" x="8115300" y="2452688"/>
          <p14:tracePt t="48621" x="8143875" y="2443163"/>
          <p14:tracePt t="48638" x="8158163" y="2428875"/>
          <p14:tracePt t="48654" x="8177213" y="2419350"/>
          <p14:tracePt t="48671" x="8177213" y="2414588"/>
          <p14:tracePt t="48855" x="8181975" y="2414588"/>
          <p14:tracePt t="48967" x="8181975" y="2419350"/>
          <p14:tracePt t="49007" x="8181975" y="2424113"/>
          <p14:tracePt t="49015" x="8181975" y="2433638"/>
          <p14:tracePt t="49031" x="8186738" y="2438400"/>
          <p14:tracePt t="49039" x="8191500" y="2443163"/>
          <p14:tracePt t="49055" x="8191500" y="2447925"/>
          <p14:tracePt t="49071" x="8196263" y="2452688"/>
          <p14:tracePt t="49479" x="8196263" y="2462213"/>
          <p14:tracePt t="49487" x="8196263" y="2466975"/>
          <p14:tracePt t="49522" x="8196263" y="2538413"/>
          <p14:tracePt t="49538" x="8172450" y="2619375"/>
          <p14:tracePt t="49555" x="8120063" y="2795588"/>
          <p14:tracePt t="49572" x="8062913" y="3000375"/>
          <p14:tracePt t="49588" x="8001000" y="3224213"/>
          <p14:tracePt t="49605" x="7948613" y="3376613"/>
          <p14:tracePt t="49622" x="7934325" y="3429000"/>
          <p14:tracePt t="49624" x="7929563" y="3443288"/>
          <p14:tracePt t="49673" x="7929563" y="3448050"/>
          <p14:tracePt t="49734" x="7929563" y="3438525"/>
          <p14:tracePt t="49742" x="7929563" y="3433763"/>
          <p14:tracePt t="49983" x="7934325" y="3433763"/>
          <p14:tracePt t="49990" x="7953375" y="3424238"/>
          <p14:tracePt t="50022" x="7981950" y="3305175"/>
          <p14:tracePt t="50039" x="7981950" y="3228975"/>
          <p14:tracePt t="50055" x="7981950" y="3176588"/>
          <p14:tracePt t="50072" x="7981950" y="3138488"/>
          <p14:tracePt t="50088" x="7981950" y="3119438"/>
          <p14:tracePt t="50105" x="7977188" y="3095625"/>
          <p14:tracePt t="50122" x="7972425" y="3086100"/>
          <p14:tracePt t="50156" x="7967663" y="3081338"/>
          <p14:tracePt t="50172" x="7962900" y="3081338"/>
          <p14:tracePt t="50189" x="7953375" y="3081338"/>
          <p14:tracePt t="50205" x="7929563" y="3081338"/>
          <p14:tracePt t="50206" x="7915275" y="3081338"/>
          <p14:tracePt t="50222" x="7900988" y="3081338"/>
          <p14:tracePt t="50239" x="7829550" y="3081338"/>
          <p14:tracePt t="50255" x="7791450" y="3081338"/>
          <p14:tracePt t="50272" x="7753350" y="3081338"/>
          <p14:tracePt t="50288" x="7700963" y="3081338"/>
          <p14:tracePt t="50305" x="7620000" y="3062288"/>
          <p14:tracePt t="50322" x="7505700" y="3052763"/>
          <p14:tracePt t="50339" x="7343775" y="3028950"/>
          <p14:tracePt t="50356" x="7177088" y="3014663"/>
          <p14:tracePt t="50372" x="7019925" y="3014663"/>
          <p14:tracePt t="50389" x="6881813" y="3014663"/>
          <p14:tracePt t="50391" x="6805613" y="3014663"/>
          <p14:tracePt t="50406" x="6610350" y="3014663"/>
          <p14:tracePt t="50422" x="6505575" y="3014663"/>
          <p14:tracePt t="50438" x="6129338" y="3014663"/>
          <p14:tracePt t="50455" x="5891213" y="3000375"/>
          <p14:tracePt t="50472" x="5757863" y="2976563"/>
          <p14:tracePt t="50488" x="5653088" y="2957513"/>
          <p14:tracePt t="50506" x="5576888" y="2947988"/>
          <p14:tracePt t="50522" x="5491163" y="2938463"/>
          <p14:tracePt t="50539" x="5395913" y="2938463"/>
          <p14:tracePt t="50556" x="5272088" y="2938463"/>
          <p14:tracePt t="50572" x="5181600" y="2938463"/>
          <p14:tracePt t="50589" x="5091113" y="2938463"/>
          <p14:tracePt t="50607" x="4991100" y="2938463"/>
          <p14:tracePt t="50622" x="4962525" y="2938463"/>
          <p14:tracePt t="50639" x="4848225" y="2938463"/>
          <p14:tracePt t="50656" x="4767263" y="2938463"/>
          <p14:tracePt t="50672" x="4657725" y="2938463"/>
          <p14:tracePt t="50689" x="4557713" y="2938463"/>
          <p14:tracePt t="50706" x="4457700" y="2938463"/>
          <p14:tracePt t="50722" x="4367213" y="2938463"/>
          <p14:tracePt t="50739" x="4267200" y="2919413"/>
          <p14:tracePt t="50755" x="4138613" y="2905125"/>
          <p14:tracePt t="50772" x="4024313" y="2895600"/>
          <p14:tracePt t="50789" x="3924300" y="2895600"/>
          <p14:tracePt t="50807" x="3757613" y="2895600"/>
          <p14:tracePt t="50823" x="3709988" y="2895600"/>
          <p14:tracePt t="50839" x="3567113" y="2895600"/>
          <p14:tracePt t="50855" x="3486150" y="2886075"/>
          <p14:tracePt t="50872" x="3390900" y="2886075"/>
          <p14:tracePt t="50889" x="3300413" y="2886075"/>
          <p14:tracePt t="50906" x="3224213" y="2886075"/>
          <p14:tracePt t="50923" x="3148013" y="2886075"/>
          <p14:tracePt t="50940" x="3086100" y="2886075"/>
          <p14:tracePt t="50956" x="3033713" y="2886075"/>
          <p14:tracePt t="50972" x="2957513" y="2886075"/>
          <p14:tracePt t="50990" x="2881313" y="2886075"/>
          <p14:tracePt t="51007" x="2733675" y="2890838"/>
          <p14:tracePt t="51023" x="2638425" y="2900363"/>
          <p14:tracePt t="51039" x="2547938" y="2914650"/>
          <p14:tracePt t="51056" x="2457450" y="2924175"/>
          <p14:tracePt t="51073" x="2371725" y="2924175"/>
          <p14:tracePt t="51090" x="2305050" y="2924175"/>
          <p14:tracePt t="51106" x="2257425" y="2924175"/>
          <p14:tracePt t="51123" x="2205038" y="2924175"/>
          <p14:tracePt t="51140" x="2152650" y="2924175"/>
          <p14:tracePt t="51156" x="2114550" y="2924175"/>
          <p14:tracePt t="51173" x="2085975" y="2924175"/>
          <p14:tracePt t="51189" x="2047875" y="2924175"/>
          <p14:tracePt t="51191" x="2024063" y="2924175"/>
          <p14:tracePt t="51206" x="1995488" y="2924175"/>
          <p14:tracePt t="51223" x="1895475" y="2924175"/>
          <p14:tracePt t="51239" x="1828800" y="2924175"/>
          <p14:tracePt t="51256" x="1795463" y="2924175"/>
          <p14:tracePt t="51273" x="1762125" y="2924175"/>
          <p14:tracePt t="51290" x="1743075" y="2924175"/>
          <p14:tracePt t="51307" x="1714500" y="2928938"/>
          <p14:tracePt t="51323" x="1666875" y="2938463"/>
          <p14:tracePt t="51339" x="1619250" y="2947988"/>
          <p14:tracePt t="51357" x="1566863" y="2957513"/>
          <p14:tracePt t="51373" x="1533525" y="2967038"/>
          <p14:tracePt t="51389" x="1524000" y="2971800"/>
          <p14:tracePt t="51407" x="1514475" y="2976563"/>
          <p14:tracePt t="51423" x="1504950" y="2986088"/>
          <p14:tracePt t="51440" x="1485900" y="3005138"/>
          <p14:tracePt t="51456" x="1476375" y="3019425"/>
          <p14:tracePt t="51473" x="1462088" y="3043238"/>
          <p14:tracePt t="51490" x="1457325" y="3071813"/>
          <p14:tracePt t="51507" x="1457325" y="3109913"/>
          <p14:tracePt t="51523" x="1457325" y="3138488"/>
          <p14:tracePt t="51540" x="1457325" y="3190875"/>
          <p14:tracePt t="51557" x="1457325" y="3252788"/>
          <p14:tracePt t="51573" x="1457325" y="3319463"/>
          <p14:tracePt t="51575" x="1462088" y="3343275"/>
          <p14:tracePt t="51590" x="1471613" y="3409950"/>
          <p14:tracePt t="51606" x="1471613" y="3452813"/>
          <p14:tracePt t="51623" x="1485900" y="3486150"/>
          <p14:tracePt t="51640" x="1485900" y="3509963"/>
          <p14:tracePt t="51657" x="1490663" y="3533775"/>
          <p14:tracePt t="51673" x="1490663" y="3552825"/>
          <p14:tracePt t="51690" x="1490663" y="3581400"/>
          <p14:tracePt t="51707" x="1490663" y="3629025"/>
          <p14:tracePt t="51723" x="1490663" y="3681413"/>
          <p14:tracePt t="51740" x="1500188" y="3733800"/>
          <p14:tracePt t="51757" x="1509713" y="3790950"/>
          <p14:tracePt t="51773" x="1509713" y="3829050"/>
          <p14:tracePt t="51790" x="1509713" y="3867150"/>
          <p14:tracePt t="51806" x="1509713" y="3919538"/>
          <p14:tracePt t="51823" x="1509713" y="3952875"/>
          <p14:tracePt t="51840" x="1509713" y="3986213"/>
          <p14:tracePt t="51857" x="1509713" y="4014788"/>
          <p14:tracePt t="51873" x="1509713" y="4052888"/>
          <p14:tracePt t="51890" x="1509713" y="4090988"/>
          <p14:tracePt t="51907" x="1519238" y="4124325"/>
          <p14:tracePt t="51924" x="1519238" y="4148138"/>
          <p14:tracePt t="51941" x="1533525" y="4171950"/>
          <p14:tracePt t="51957" x="1538288" y="4186238"/>
          <p14:tracePt t="51973" x="1552575" y="4200525"/>
          <p14:tracePt t="51990" x="1557338" y="4205288"/>
          <p14:tracePt t="52007" x="1585913" y="4238625"/>
          <p14:tracePt t="52023" x="1614488" y="4262438"/>
          <p14:tracePt t="52041" x="1685925" y="4305300"/>
          <p14:tracePt t="52057" x="1804988" y="4348163"/>
          <p14:tracePt t="52074" x="1976438" y="4371975"/>
          <p14:tracePt t="52090" x="2157413" y="4395788"/>
          <p14:tracePt t="52107" x="2314575" y="4395788"/>
          <p14:tracePt t="52123" x="2447925" y="4395788"/>
          <p14:tracePt t="52140" x="2571750" y="4395788"/>
          <p14:tracePt t="52157" x="2714625" y="4395788"/>
          <p14:tracePt t="52173" x="2862263" y="4395788"/>
          <p14:tracePt t="52190" x="3109913" y="4395788"/>
          <p14:tracePt t="52207" x="3267075" y="4395788"/>
          <p14:tracePt t="52223" x="3448050" y="4395788"/>
          <p14:tracePt t="52240" x="3576638" y="4395788"/>
          <p14:tracePt t="52257" x="3700463" y="4395788"/>
          <p14:tracePt t="52274" x="3800475" y="4395788"/>
          <p14:tracePt t="52290" x="3929063" y="4395788"/>
          <p14:tracePt t="52307" x="4052888" y="4395788"/>
          <p14:tracePt t="52324" x="4210050" y="4395788"/>
          <p14:tracePt t="52340" x="4371975" y="4395788"/>
          <p14:tracePt t="52357" x="4524375" y="4419600"/>
          <p14:tracePt t="52375" x="4767263" y="4452938"/>
          <p14:tracePt t="52390" x="4838700" y="4467225"/>
          <p14:tracePt t="52407" x="5057775" y="4467225"/>
          <p14:tracePt t="52424" x="5186363" y="4467225"/>
          <p14:tracePt t="52440" x="5310188" y="4448175"/>
          <p14:tracePt t="52458" x="5434013" y="4438650"/>
          <p14:tracePt t="52474" x="5534025" y="4405313"/>
          <p14:tracePt t="52491" x="5624513" y="4386263"/>
          <p14:tracePt t="52508" x="5700713" y="4386263"/>
          <p14:tracePt t="52524" x="5757863" y="4376738"/>
          <p14:tracePt t="52541" x="5819775" y="4376738"/>
          <p14:tracePt t="52558" x="5895975" y="4376738"/>
          <p14:tracePt t="52574" x="6005513" y="4376738"/>
          <p14:tracePt t="52591" x="6215063" y="4376738"/>
          <p14:tracePt t="52607" x="6357938" y="4376738"/>
          <p14:tracePt t="52624" x="6491288" y="4376738"/>
          <p14:tracePt t="52640" x="6591300" y="4376738"/>
          <p14:tracePt t="52658" x="6681788" y="4376738"/>
          <p14:tracePt t="52674" x="6743700" y="4376738"/>
          <p14:tracePt t="52691" x="6805613" y="4376738"/>
          <p14:tracePt t="52708" x="6848475" y="4376738"/>
          <p14:tracePt t="52724" x="6900863" y="4376738"/>
          <p14:tracePt t="52742" x="6953250" y="4376738"/>
          <p14:tracePt t="52757" x="7000875" y="4376738"/>
          <p14:tracePt t="52774" x="7072313" y="4357688"/>
          <p14:tracePt t="52791" x="7162800" y="4348163"/>
          <p14:tracePt t="52807" x="7215188" y="4338638"/>
          <p14:tracePt t="52824" x="7277100" y="4333875"/>
          <p14:tracePt t="52841" x="7310438" y="4314825"/>
          <p14:tracePt t="52857" x="7324725" y="4314825"/>
          <p14:tracePt t="52874" x="7339013" y="4310063"/>
          <p14:tracePt t="52891" x="7353300" y="4310063"/>
          <p14:tracePt t="52908" x="7362825" y="4310063"/>
          <p14:tracePt t="52925" x="7377113" y="4310063"/>
          <p14:tracePt t="52941" x="7391400" y="4300538"/>
          <p14:tracePt t="52957" x="7400925" y="4300538"/>
          <p14:tracePt t="52974" x="7405688" y="4300538"/>
          <p14:tracePt t="53271" x="7410450" y="4281488"/>
          <p14:tracePt t="53279" x="7410450" y="4257675"/>
          <p14:tracePt t="53291" x="7410450" y="4229100"/>
          <p14:tracePt t="53308" x="7410450" y="4195763"/>
          <p14:tracePt t="53324" x="7410450" y="4162425"/>
          <p14:tracePt t="53341" x="7410450" y="4124325"/>
          <p14:tracePt t="53358" x="7410450" y="4071938"/>
          <p14:tracePt t="53374" x="7405688" y="3995738"/>
          <p14:tracePt t="53391" x="7386638" y="3848100"/>
          <p14:tracePt t="53407" x="7362825" y="3729038"/>
          <p14:tracePt t="53425" x="7362825" y="3600450"/>
          <p14:tracePt t="53441" x="7362825" y="3481388"/>
          <p14:tracePt t="53458" x="7362825" y="3381375"/>
          <p14:tracePt t="53475" x="7362825" y="3281363"/>
          <p14:tracePt t="53492" x="7362825" y="3205163"/>
          <p14:tracePt t="53509" x="7353300" y="3148013"/>
          <p14:tracePt t="53524" x="7348538" y="3138488"/>
          <p14:tracePt t="53541" x="7348538" y="3128963"/>
          <p14:tracePt t="53639" x="7348538" y="3114675"/>
          <p14:tracePt t="53647" x="7348538" y="3090863"/>
          <p14:tracePt t="53659" x="7339013" y="3076575"/>
          <p14:tracePt t="53675" x="7334250" y="3024188"/>
          <p14:tracePt t="53692" x="7334250" y="2986088"/>
          <p14:tracePt t="53708" x="7324725" y="2962275"/>
          <p14:tracePt t="53725" x="7324725" y="2952750"/>
          <p14:tracePt t="53742" x="7324725" y="2947988"/>
          <p14:tracePt t="54079" x="7315200" y="2947988"/>
          <p14:tracePt t="54088" x="7300913" y="2952750"/>
          <p14:tracePt t="54095" x="7196138" y="2952750"/>
          <p14:tracePt t="54109" x="6977063" y="2952750"/>
          <p14:tracePt t="54125" x="6091238" y="2952750"/>
          <p14:tracePt t="54142" x="4748213" y="2971800"/>
          <p14:tracePt t="54158" x="4024313" y="3014663"/>
          <p14:tracePt t="54175" x="3657600" y="3081338"/>
          <p14:tracePt t="54192" x="3529013" y="3114675"/>
          <p14:tracePt t="54209" x="3505200" y="3138488"/>
          <p14:tracePt t="54225" x="3500438" y="3167063"/>
          <p14:tracePt t="54242" x="3500438" y="3195638"/>
          <p14:tracePt t="54259" x="3500438" y="3214688"/>
          <p14:tracePt t="54275" x="3500438" y="3243263"/>
          <p14:tracePt t="54292" x="3500438" y="3281363"/>
          <p14:tracePt t="54309" x="3481388" y="3319463"/>
          <p14:tracePt t="54325" x="3452813" y="3376613"/>
          <p14:tracePt t="54327" x="3448050" y="3390900"/>
          <p14:tracePt t="54342" x="3438525" y="3433763"/>
          <p14:tracePt t="54359" x="3429000" y="3509963"/>
          <p14:tracePt t="54375" x="3419475" y="3567113"/>
          <p14:tracePt t="54392" x="3419475" y="3605213"/>
          <p14:tracePt t="54409" x="3419475" y="3633788"/>
          <p14:tracePt t="54426" x="3419475" y="3667125"/>
          <p14:tracePt t="54442" x="3429000" y="3686175"/>
          <p14:tracePt t="54458" x="3438525" y="3724275"/>
          <p14:tracePt t="54475" x="3443288" y="3762375"/>
          <p14:tracePt t="54492" x="3457575" y="3786188"/>
          <p14:tracePt t="54509" x="3467100" y="3810000"/>
          <p14:tracePt t="54598" x="3471863" y="3805238"/>
          <p14:tracePt t="54606" x="3476625" y="3795713"/>
          <p14:tracePt t="54623" x="3481388" y="3790950"/>
          <p14:tracePt t="54646" x="3481388" y="3776663"/>
          <p14:tracePt t="54654" x="3481388" y="3771900"/>
          <p14:tracePt t="54662" x="3490913" y="3757613"/>
          <p14:tracePt t="54675" x="3490913" y="3743325"/>
          <p14:tracePt t="54692" x="3509963" y="3690938"/>
          <p14:tracePt t="54709" x="3509963" y="3638550"/>
          <p14:tracePt t="54725" x="3514725" y="3619500"/>
          <p14:tracePt t="54742" x="3514725" y="3600450"/>
          <p14:tracePt t="54759" x="3514725" y="3590925"/>
          <p14:tracePt t="54798" x="3505200" y="3590925"/>
          <p14:tracePt t="54814" x="3500438" y="3590925"/>
          <p14:tracePt t="54825" x="3495675" y="3590925"/>
          <p14:tracePt t="54842" x="3486150" y="3590925"/>
          <p14:tracePt t="54859" x="3467100" y="3581400"/>
          <p14:tracePt t="54876" x="3452813" y="3576638"/>
          <p14:tracePt t="54892" x="3448050" y="3576638"/>
          <p14:tracePt t="54909" x="3433763" y="3576638"/>
          <p14:tracePt t="54910" x="3429000" y="3576638"/>
          <p14:tracePt t="54942" x="3419475" y="3576638"/>
          <p14:tracePt t="54959" x="3405188" y="3576638"/>
          <p14:tracePt t="54976" x="3386138" y="3576638"/>
          <p14:tracePt t="54992" x="3362325" y="3576638"/>
          <p14:tracePt t="55009" x="3343275" y="3576638"/>
          <p14:tracePt t="55026" x="3333750" y="3581400"/>
          <p14:tracePt t="55042" x="3324225" y="3581400"/>
          <p14:tracePt t="55059" x="3319463" y="3581400"/>
          <p14:tracePt t="55076" x="3319463" y="3586163"/>
          <p14:tracePt t="55109" x="3309938" y="3595688"/>
          <p14:tracePt t="55126" x="3300413" y="3605213"/>
          <p14:tracePt t="55142" x="3295650" y="3629025"/>
          <p14:tracePt t="55159" x="3276600" y="3648075"/>
          <p14:tracePt t="55176" x="3276600" y="3657600"/>
          <p14:tracePt t="55192" x="3271838" y="3667125"/>
          <p14:tracePt t="55209" x="3271838" y="3676650"/>
          <p14:tracePt t="55226" x="3271838" y="3695700"/>
          <p14:tracePt t="55243" x="3267075" y="3724275"/>
          <p14:tracePt t="55259" x="3267075" y="3743325"/>
          <p14:tracePt t="55276" x="3267075" y="3771900"/>
          <p14:tracePt t="55292" x="3267075" y="3795713"/>
          <p14:tracePt t="55309" x="3267075" y="3805238"/>
          <p14:tracePt t="55326" x="3267075" y="3814763"/>
          <p14:tracePt t="55342" x="3271838" y="3819525"/>
          <p14:tracePt t="55359" x="3286125" y="3819525"/>
          <p14:tracePt t="55376" x="3290888" y="3824288"/>
          <p14:tracePt t="55393" x="3295650" y="3824288"/>
          <p14:tracePt t="55409" x="3305175" y="3829050"/>
          <p14:tracePt t="55426" x="3309938" y="3833813"/>
          <p14:tracePt t="55442" x="3309938" y="3838575"/>
          <p14:tracePt t="55459" x="3319463" y="3848100"/>
          <p14:tracePt t="55476" x="3324225" y="3848100"/>
          <p14:tracePt t="55493" x="3328988" y="3857625"/>
          <p14:tracePt t="55526" x="3333750" y="3862388"/>
          <p14:tracePt t="55559" x="3338513" y="3867150"/>
          <p14:tracePt t="55593" x="3348038" y="3871913"/>
          <p14:tracePt t="55609" x="3348038" y="3881438"/>
          <p14:tracePt t="55626" x="3348038" y="3886200"/>
          <p14:tracePt t="55643" x="3348038" y="3890963"/>
          <p14:tracePt t="55659" x="3348038" y="3895725"/>
          <p14:tracePt t="55676" x="3348038" y="3910013"/>
          <p14:tracePt t="55693" x="3348038" y="3919538"/>
          <p14:tracePt t="55710" x="3348038" y="3938588"/>
          <p14:tracePt t="55726" x="3367088" y="3943350"/>
          <p14:tracePt t="55743" x="3381375" y="3952875"/>
          <p14:tracePt t="55760" x="3405188" y="3952875"/>
          <p14:tracePt t="55776" x="3414713" y="3952875"/>
          <p14:tracePt t="55793" x="3429000" y="3952875"/>
          <p14:tracePt t="55809" x="3438525" y="3952875"/>
          <p14:tracePt t="55826" x="3448050" y="3952875"/>
          <p14:tracePt t="55843" x="3457575" y="3957638"/>
          <p14:tracePt t="55860" x="3467100" y="3967163"/>
          <p14:tracePt t="55876" x="3476625" y="3976688"/>
          <p14:tracePt t="55893" x="3505200" y="4000500"/>
          <p14:tracePt t="55910" x="3524250" y="4010025"/>
          <p14:tracePt t="55926" x="3538538" y="4029075"/>
          <p14:tracePt t="55943" x="3557588" y="4038600"/>
          <p14:tracePt t="55960" x="3567113" y="4048125"/>
          <p14:tracePt t="55977" x="3576638" y="4076700"/>
          <p14:tracePt t="55993" x="3586163" y="4090988"/>
          <p14:tracePt t="56010" x="3595688" y="4114800"/>
          <p14:tracePt t="56026" x="3595688" y="4143375"/>
          <p14:tracePt t="56043" x="3600450" y="4162425"/>
          <p14:tracePt t="56060" x="3600450" y="4186238"/>
          <p14:tracePt t="56077" x="3600450" y="4195763"/>
          <p14:tracePt t="56110" x="3595688" y="4205288"/>
          <p14:tracePt t="56126" x="3586163" y="4205288"/>
          <p14:tracePt t="56143" x="3571875" y="4205288"/>
          <p14:tracePt t="56160" x="3567113" y="4205288"/>
          <p14:tracePt t="56176" x="3552825" y="4205288"/>
          <p14:tracePt t="56193" x="3548063" y="4205288"/>
          <p14:tracePt t="56210" x="3538538" y="4205288"/>
          <p14:tracePt t="56227" x="3529013" y="4205288"/>
          <p14:tracePt t="56243" x="3519488" y="4205288"/>
          <p14:tracePt t="56260" x="3495675" y="4205288"/>
          <p14:tracePt t="56277" x="3476625" y="4205288"/>
          <p14:tracePt t="56278" x="3452813" y="4205288"/>
          <p14:tracePt t="56293" x="3438525" y="4205288"/>
          <p14:tracePt t="56310" x="3376613" y="4205288"/>
          <p14:tracePt t="56327" x="3333750" y="4186238"/>
          <p14:tracePt t="56343" x="3300413" y="4171950"/>
          <p14:tracePt t="56360" x="3281363" y="4148138"/>
          <p14:tracePt t="56377" x="3262313" y="4119563"/>
          <p14:tracePt t="56393" x="3238500" y="4090988"/>
          <p14:tracePt t="56410" x="3228975" y="4057650"/>
          <p14:tracePt t="56427" x="3214688" y="4019550"/>
          <p14:tracePt t="56443" x="3214688" y="4005263"/>
          <p14:tracePt t="56460" x="3214688" y="3986213"/>
          <p14:tracePt t="56477" x="3214688" y="3971925"/>
          <p14:tracePt t="56494" x="3214688" y="3938588"/>
          <p14:tracePt t="56510" x="3224213" y="3914775"/>
          <p14:tracePt t="56527" x="3238500" y="3871913"/>
          <p14:tracePt t="56544" x="3267075" y="3838575"/>
          <p14:tracePt t="56560" x="3276600" y="3819525"/>
          <p14:tracePt t="56577" x="3295650" y="3805238"/>
          <p14:tracePt t="56594" x="3324225" y="3795713"/>
          <p14:tracePt t="56610" x="3338513" y="3790950"/>
          <p14:tracePt t="56627" x="3348038" y="3790950"/>
          <p14:tracePt t="56644" x="3371850" y="3790950"/>
          <p14:tracePt t="56660" x="3381375" y="3790950"/>
          <p14:tracePt t="56677" x="3419475" y="3819525"/>
          <p14:tracePt t="56694" x="3443288" y="3829050"/>
          <p14:tracePt t="56710" x="3505200" y="3857625"/>
          <p14:tracePt t="56728" x="3562350" y="3886200"/>
          <p14:tracePt t="56744" x="3624263" y="3910013"/>
          <p14:tracePt t="56760" x="3662363" y="3943350"/>
          <p14:tracePt t="56777" x="3709988" y="3967163"/>
          <p14:tracePt t="56794" x="3743325" y="3986213"/>
          <p14:tracePt t="56810" x="3762375" y="3990975"/>
          <p14:tracePt t="56827" x="3767138" y="4000500"/>
          <p14:tracePt t="56844" x="3776663" y="4000500"/>
          <p14:tracePt t="56886" x="3781425" y="4005263"/>
          <p14:tracePt t="56911" x="3786188" y="4014788"/>
          <p14:tracePt t="56918" x="3786188" y="4019550"/>
          <p14:tracePt t="56927" x="3786188" y="4029075"/>
          <p14:tracePt t="56944" x="3786188" y="4052888"/>
          <p14:tracePt t="56961" x="3786188" y="4081463"/>
          <p14:tracePt t="56977" x="3786188" y="4100513"/>
          <p14:tracePt t="56994" x="3786188" y="4129088"/>
          <p14:tracePt t="57011" x="3767138" y="4152900"/>
          <p14:tracePt t="57438" x="3762375" y="4152900"/>
          <p14:tracePt t="57470" x="3752850" y="4152900"/>
          <p14:tracePt t="57486" x="3748088" y="4152900"/>
          <p14:tracePt t="57782" x="3738563" y="4167188"/>
          <p14:tracePt t="57798" x="3738563" y="4171950"/>
          <p14:tracePt t="57806" x="3733800" y="4176713"/>
          <p14:tracePt t="57967" x="3733800" y="4167188"/>
          <p14:tracePt t="57998" x="3733800" y="4162425"/>
          <p14:tracePt t="58022" x="3733800" y="4152900"/>
          <p14:tracePt t="58030" x="3738563" y="4152900"/>
          <p14:tracePt t="58038" x="3743325" y="4148138"/>
          <p14:tracePt t="58046" x="3752850" y="4129088"/>
          <p14:tracePt t="58062" x="3776663" y="4067175"/>
          <p14:tracePt t="58078" x="3810000" y="3995738"/>
          <p14:tracePt t="58095" x="3843338" y="3890963"/>
          <p14:tracePt t="58112" x="3881438" y="3786188"/>
          <p14:tracePt t="58128" x="3938588" y="3681413"/>
          <p14:tracePt t="58145" x="3981450" y="3548063"/>
          <p14:tracePt t="58162" x="4010025" y="3467100"/>
          <p14:tracePt t="58178" x="4019550" y="3443288"/>
          <p14:tracePt t="58222" x="4014788" y="3443288"/>
          <p14:tracePt t="58230" x="4010025" y="3443288"/>
          <p14:tracePt t="58245" x="4000500" y="3443288"/>
          <p14:tracePt t="58262" x="3981450" y="3443288"/>
          <p14:tracePt t="58278" x="3938588" y="3424238"/>
          <p14:tracePt t="58295" x="3924300" y="3409950"/>
          <p14:tracePt t="58312" x="3900488" y="3395663"/>
          <p14:tracePt t="58328" x="3890963" y="3386138"/>
          <p14:tracePt t="58345" x="3890963" y="3381375"/>
          <p14:tracePt t="58362" x="3890963" y="3376613"/>
          <p14:tracePt t="58378" x="3890963" y="3371850"/>
          <p14:tracePt t="58395" x="3890963" y="3362325"/>
          <p14:tracePt t="58412" x="3886200" y="3348038"/>
          <p14:tracePt t="58428" x="3886200" y="3338513"/>
          <p14:tracePt t="58445" x="3876675" y="3324225"/>
          <p14:tracePt t="58462" x="3876675" y="3319463"/>
          <p14:tracePt t="58478" x="3876675" y="3309938"/>
          <p14:tracePt t="58512" x="3867150" y="3309938"/>
          <p14:tracePt t="58528" x="3862388" y="3309938"/>
          <p14:tracePt t="58545" x="3852863" y="3300413"/>
          <p14:tracePt t="58562" x="3833813" y="3281363"/>
          <p14:tracePt t="58578" x="3819525" y="3271838"/>
          <p14:tracePt t="58595" x="3800475" y="3262313"/>
          <p14:tracePt t="58612" x="3786188" y="3248025"/>
          <p14:tracePt t="58629" x="3776663" y="3243263"/>
          <p14:tracePt t="58645" x="3767138" y="3238500"/>
          <p14:tracePt t="58646" x="3762375" y="3238500"/>
          <p14:tracePt t="58662" x="3757613" y="3228975"/>
          <p14:tracePt t="58679" x="3743325" y="3228975"/>
          <p14:tracePt t="58695" x="3729038" y="3228975"/>
          <p14:tracePt t="58712" x="3724275" y="3228975"/>
          <p14:tracePt t="58728" x="3719513" y="3228975"/>
          <p14:tracePt t="58762" x="3705225" y="3224213"/>
          <p14:tracePt t="58779" x="3690938" y="3224213"/>
          <p14:tracePt t="58795" x="3662363" y="3214688"/>
          <p14:tracePt t="58812" x="3609975" y="3205163"/>
          <p14:tracePt t="58829" x="3567113" y="3200400"/>
          <p14:tracePt t="58846" x="3505200" y="3200400"/>
          <p14:tracePt t="58862" x="3476625" y="3190875"/>
          <p14:tracePt t="58879" x="3433763" y="3190875"/>
          <p14:tracePt t="58895" x="3395663" y="3190875"/>
          <p14:tracePt t="58912" x="3357563" y="3190875"/>
          <p14:tracePt t="58929" x="3338513" y="3190875"/>
          <p14:tracePt t="58945" x="3309938" y="3190875"/>
          <p14:tracePt t="58962" x="3300413" y="3190875"/>
          <p14:tracePt t="58979" x="3286125" y="3190875"/>
          <p14:tracePt t="58996" x="3267075" y="3190875"/>
          <p14:tracePt t="59012" x="3243263" y="3190875"/>
          <p14:tracePt t="59029" x="3205163" y="3190875"/>
          <p14:tracePt t="59046" x="3157538" y="3190875"/>
          <p14:tracePt t="59046" x="3143250" y="3190875"/>
          <p14:tracePt t="59062" x="3114675" y="3190875"/>
          <p14:tracePt t="59079" x="3090863" y="3190875"/>
          <p14:tracePt t="59096" x="3081338" y="3190875"/>
          <p14:tracePt t="59112" x="3067050" y="3190875"/>
          <p14:tracePt t="59129" x="3062288" y="3190875"/>
          <p14:tracePt t="59146" x="3057525" y="3190875"/>
          <p14:tracePt t="59162" x="3043238" y="3190875"/>
          <p14:tracePt t="59196" x="3038475" y="3200400"/>
          <p14:tracePt t="59212" x="3038475" y="3209925"/>
          <p14:tracePt t="59229" x="3028950" y="3228975"/>
          <p14:tracePt t="59246" x="3028950" y="3248025"/>
          <p14:tracePt t="59262" x="3028950" y="3290888"/>
          <p14:tracePt t="59279" x="3028950" y="3319463"/>
          <p14:tracePt t="59296" x="3028950" y="3348038"/>
          <p14:tracePt t="59312" x="3028950" y="3371850"/>
          <p14:tracePt t="59329" x="3028950" y="3400425"/>
          <p14:tracePt t="59346" x="3033713" y="3419475"/>
          <p14:tracePt t="59363" x="3038475" y="3433763"/>
          <p14:tracePt t="59379" x="3038475" y="3443288"/>
          <p14:tracePt t="59412" x="3038475" y="3452813"/>
          <p14:tracePt t="59429" x="3038475" y="3467100"/>
          <p14:tracePt t="59446" x="3048000" y="3486150"/>
          <p14:tracePt t="59463" x="3048000" y="3490913"/>
          <p14:tracePt t="59479" x="3048000" y="3495675"/>
          <p14:tracePt t="59496" x="3048000" y="3500438"/>
          <p14:tracePt t="59513" x="3052763" y="3514725"/>
          <p14:tracePt t="59529" x="3057525" y="3524250"/>
          <p14:tracePt t="59546" x="3057525" y="3529013"/>
          <p14:tracePt t="59579" x="3062288" y="3529013"/>
          <p14:tracePt t="59613" x="3067050" y="3529013"/>
          <p14:tracePt t="59646" x="3071813" y="3529013"/>
          <p14:tracePt t="59663" x="3081338" y="3529013"/>
          <p14:tracePt t="59679" x="3086100" y="3529013"/>
          <p14:tracePt t="59696" x="3090863" y="3529013"/>
          <p14:tracePt t="59713" x="3100388" y="3529013"/>
          <p14:tracePt t="59729" x="3105150" y="3529013"/>
          <p14:tracePt t="59746" x="3124200" y="3529013"/>
          <p14:tracePt t="59763" x="3133725" y="3529013"/>
          <p14:tracePt t="59780" x="3162300" y="3529013"/>
          <p14:tracePt t="59796" x="3190875" y="3529013"/>
          <p14:tracePt t="59813" x="3219450" y="3529013"/>
          <p14:tracePt t="59830" x="3257550" y="3538538"/>
          <p14:tracePt t="59831" x="3267075" y="3538538"/>
          <p14:tracePt t="59846" x="3295650" y="3552825"/>
          <p14:tracePt t="59863" x="3338513" y="3571875"/>
          <p14:tracePt t="59880" x="3381375" y="3581400"/>
          <p14:tracePt t="59897" x="3414713" y="3586163"/>
          <p14:tracePt t="59913" x="3443288" y="3586163"/>
          <p14:tracePt t="59930" x="3462338" y="3586163"/>
          <p14:tracePt t="59946" x="3471863" y="3586163"/>
          <p14:tracePt t="59963" x="3486150" y="3586163"/>
          <p14:tracePt t="59998" x="3490913" y="3586163"/>
          <p14:tracePt t="60022" x="3495675" y="3586163"/>
          <p14:tracePt t="60062" x="3500438" y="3586163"/>
          <p14:tracePt t="60094" x="3505200" y="3586163"/>
          <p14:tracePt t="60126" x="3509963" y="3586163"/>
          <p14:tracePt t="60142" x="3519488" y="3586163"/>
          <p14:tracePt t="60150" x="3524250" y="3586163"/>
          <p14:tracePt t="60158" x="3524250" y="3581400"/>
          <p14:tracePt t="60166" x="3529013" y="3581400"/>
          <p14:tracePt t="60180" x="3533775" y="3576638"/>
          <p14:tracePt t="60197" x="3538538" y="3567113"/>
          <p14:tracePt t="60214" x="3548063" y="3562350"/>
          <p14:tracePt t="60230" x="3552825" y="3562350"/>
          <p14:tracePt t="60263" x="3557588" y="3562350"/>
          <p14:tracePt t="60302" x="3567113" y="3562350"/>
          <p14:tracePt t="60326" x="3571875" y="3562350"/>
          <p14:tracePt t="60334" x="3576638" y="3552825"/>
          <p14:tracePt t="60350" x="3590925" y="3552825"/>
          <p14:tracePt t="60363" x="3595688" y="3552825"/>
          <p14:tracePt t="60396" x="3595688" y="3548063"/>
          <p14:tracePt t="60413" x="3605213" y="3548063"/>
          <p14:tracePt t="60430" x="3609975" y="3548063"/>
          <p14:tracePt t="60447" x="3614738" y="3548063"/>
          <p14:tracePt t="60463" x="3624263" y="3548063"/>
          <p14:tracePt t="60480" x="3629025" y="3548063"/>
          <p14:tracePt t="60497" x="3633788" y="3548063"/>
          <p14:tracePt t="60513" x="3638550" y="3548063"/>
          <p14:tracePt t="60530" x="3652838" y="3548063"/>
          <p14:tracePt t="60547" x="3657600" y="3548063"/>
          <p14:tracePt t="60563" x="3662363" y="3548063"/>
          <p14:tracePt t="60580" x="3676650" y="3548063"/>
          <p14:tracePt t="60614" x="3690938" y="3548063"/>
          <p14:tracePt t="60630" x="3700463" y="3548063"/>
          <p14:tracePt t="60650" x="3705225" y="3548063"/>
          <p14:tracePt t="60664" x="3709988" y="3548063"/>
          <p14:tracePt t="60680" x="3714750" y="3543300"/>
          <p14:tracePt t="60798" x="3719513" y="3543300"/>
          <p14:tracePt t="60886" x="3724275" y="3543300"/>
          <p14:tracePt t="60958" x="3729038" y="3543300"/>
          <p14:tracePt t="61006" x="3738563" y="3543300"/>
          <p14:tracePt t="61070" x="3743325" y="3543300"/>
          <p14:tracePt t="61111" x="3748088" y="3543300"/>
          <p14:tracePt t="61710" x="3752850" y="3543300"/>
          <p14:tracePt t="61718" x="3752850" y="3533775"/>
          <p14:tracePt t="61742" x="3752850" y="3529013"/>
          <p14:tracePt t="61766" x="3752850" y="3519488"/>
          <p14:tracePt t="61775" x="3748088" y="3514725"/>
          <p14:tracePt t="61782" x="3748088" y="3509963"/>
          <p14:tracePt t="61798" x="3748088" y="3500438"/>
          <p14:tracePt t="61831" x="3748088" y="3490913"/>
          <p14:tracePt t="61865" x="3748088" y="3486150"/>
          <p14:tracePt t="61881" x="3748088" y="3471863"/>
          <p14:tracePt t="61898" x="3752850" y="3443288"/>
          <p14:tracePt t="61915" x="3762375" y="3414713"/>
          <p14:tracePt t="61931" x="3762375" y="3390900"/>
          <p14:tracePt t="61948" x="3762375" y="3386138"/>
          <p14:tracePt t="61965" x="3762375" y="3381375"/>
          <p14:tracePt t="61998" x="3762375" y="3376613"/>
          <p14:tracePt t="62015" x="3757613" y="3371850"/>
          <p14:tracePt t="62031" x="3757613" y="3367088"/>
          <p14:tracePt t="62065" x="3752850" y="3367088"/>
          <p14:tracePt t="62294" x="3752850" y="3362325"/>
          <p14:tracePt t="62310" x="3757613" y="3362325"/>
          <p14:tracePt t="62350" x="3767138" y="3357563"/>
          <p14:tracePt t="62406" x="3771900" y="3348038"/>
          <p14:tracePt t="62446" x="3776663" y="3348038"/>
          <p14:tracePt t="62478" x="3786188" y="3338513"/>
          <p14:tracePt t="62510" x="3790950" y="3333750"/>
          <p14:tracePt t="62534" x="3795713" y="3328988"/>
          <p14:tracePt t="62550" x="3800475" y="3319463"/>
          <p14:tracePt t="62565" x="3800475" y="3309938"/>
          <p14:tracePt t="62582" x="3800475" y="3290888"/>
          <p14:tracePt t="62599" x="3800475" y="3281363"/>
          <p14:tracePt t="62623" x="3800475" y="3276600"/>
          <p14:tracePt t="62646" x="3790950" y="3276600"/>
          <p14:tracePt t="62654" x="3790950" y="3271838"/>
          <p14:tracePt t="62665" x="3786188" y="3271838"/>
          <p14:tracePt t="62682" x="3776663" y="3267075"/>
          <p14:tracePt t="62699" x="3762375" y="3257550"/>
          <p14:tracePt t="62715" x="3752850" y="3252788"/>
          <p14:tracePt t="62732" x="3738563" y="3243263"/>
          <p14:tracePt t="62749" x="3733800" y="3238500"/>
          <p14:tracePt t="62765" x="3729038" y="3238500"/>
          <p14:tracePt t="62782" x="3719513" y="3233738"/>
          <p14:tracePt t="62799" x="3705225" y="3224213"/>
          <p14:tracePt t="62815" x="3690938" y="3224213"/>
          <p14:tracePt t="62832" x="3671888" y="3224213"/>
          <p14:tracePt t="62849" x="3662363" y="3224213"/>
          <p14:tracePt t="62865" x="3643313" y="3224213"/>
          <p14:tracePt t="62882" x="3624263" y="3219450"/>
          <p14:tracePt t="62899" x="3600450" y="3219450"/>
          <p14:tracePt t="62915" x="3562350" y="3219450"/>
          <p14:tracePt t="62932" x="3509963" y="3209925"/>
          <p14:tracePt t="62949" x="3471863" y="3200400"/>
          <p14:tracePt t="62966" x="3429000" y="3195638"/>
          <p14:tracePt t="62967" x="3419475" y="3195638"/>
          <p14:tracePt t="62982" x="3395663" y="3195638"/>
          <p14:tracePt t="62999" x="3371850" y="3195638"/>
          <p14:tracePt t="63016" x="3348038" y="3195638"/>
          <p14:tracePt t="63032" x="3319463" y="3195638"/>
          <p14:tracePt t="63049" x="3290888" y="3195638"/>
          <p14:tracePt t="63065" x="3252788" y="3195638"/>
          <p14:tracePt t="63082" x="3224213" y="3195638"/>
          <p14:tracePt t="63099" x="3195638" y="3195638"/>
          <p14:tracePt t="63116" x="3171825" y="3195638"/>
          <p14:tracePt t="63132" x="3162300" y="3195638"/>
          <p14:tracePt t="63149" x="3148013" y="3195638"/>
          <p14:tracePt t="63166" x="3138488" y="3195638"/>
          <p14:tracePt t="63183" x="3128963" y="3195638"/>
          <p14:tracePt t="63199" x="3124200" y="3195638"/>
          <p14:tracePt t="63216" x="3124200" y="3190875"/>
          <p14:tracePt t="63294" x="3114675" y="3200400"/>
          <p14:tracePt t="63302" x="3114675" y="3214688"/>
          <p14:tracePt t="63311" x="3114675" y="3238500"/>
          <p14:tracePt t="63318" x="3114675" y="3252788"/>
          <p14:tracePt t="63332" x="3105150" y="3276600"/>
          <p14:tracePt t="63349" x="3095625" y="3352800"/>
          <p14:tracePt t="63350" x="3095625" y="3367088"/>
          <p14:tracePt t="63366" x="3095625" y="3409950"/>
          <p14:tracePt t="63383" x="3095625" y="3429000"/>
          <p14:tracePt t="63399" x="3095625" y="3433763"/>
          <p14:tracePt t="63416" x="3095625" y="3438525"/>
          <p14:tracePt t="63433" x="3095625" y="3443288"/>
          <p14:tracePt t="63449" x="3095625" y="3448050"/>
          <p14:tracePt t="63466" x="3100388" y="3452813"/>
          <p14:tracePt t="63482" x="3105150" y="3452813"/>
          <p14:tracePt t="63499" x="3114675" y="3452813"/>
          <p14:tracePt t="63516" x="3119438" y="3452813"/>
          <p14:tracePt t="63549" x="3124200" y="3452813"/>
          <p14:tracePt t="63583" x="3128963" y="3462338"/>
          <p14:tracePt t="63599" x="3138488" y="3481388"/>
          <p14:tracePt t="63617" x="3152775" y="3490913"/>
          <p14:tracePt t="63633" x="3186113" y="3514725"/>
          <p14:tracePt t="63650" x="3214688" y="3524250"/>
          <p14:tracePt t="63667" x="3238500" y="3538538"/>
          <p14:tracePt t="63683" x="3248025" y="3543300"/>
          <p14:tracePt t="63700" x="3271838" y="3552825"/>
          <p14:tracePt t="63717" x="3281363" y="3552825"/>
          <p14:tracePt t="63733" x="3300413" y="3552825"/>
          <p14:tracePt t="63750" x="3343275" y="3552825"/>
          <p14:tracePt t="63766" x="3357563" y="3552825"/>
          <p14:tracePt t="63783" x="3371850" y="3552825"/>
          <p14:tracePt t="63800" x="3381375" y="3552825"/>
          <p14:tracePt t="63817" x="3390900" y="3552825"/>
          <p14:tracePt t="63833" x="3400425" y="3552825"/>
          <p14:tracePt t="63850" x="3405188" y="3543300"/>
          <p14:tracePt t="63867" x="3419475" y="3543300"/>
          <p14:tracePt t="63883" x="3429000" y="3543300"/>
          <p14:tracePt t="63900" x="3443288" y="3543300"/>
          <p14:tracePt t="63917" x="3462338" y="3543300"/>
          <p14:tracePt t="63933" x="3486150" y="3543300"/>
          <p14:tracePt t="63951" x="3519488" y="3548063"/>
          <p14:tracePt t="63967" x="3557588" y="3557588"/>
          <p14:tracePt t="63983" x="3581400" y="3562350"/>
          <p14:tracePt t="64000" x="3609975" y="3562350"/>
          <p14:tracePt t="64017" x="3633788" y="3562350"/>
          <p14:tracePt t="64034" x="3657600" y="3562350"/>
          <p14:tracePt t="64050" x="3671888" y="3562350"/>
          <p14:tracePt t="64067" x="3690938" y="3562350"/>
          <p14:tracePt t="64084" x="3700463" y="3562350"/>
          <p14:tracePt t="64100" x="3709988" y="3562350"/>
          <p14:tracePt t="64117" x="3714750" y="3562350"/>
          <p14:tracePt t="64184" x="3719513" y="3562350"/>
          <p14:tracePt t="65583" x="3724275" y="3562350"/>
          <p14:tracePt t="65615" x="3733800" y="3557588"/>
          <p14:tracePt t="65638" x="3738563" y="3557588"/>
          <p14:tracePt t="65647" x="3738563" y="3552825"/>
          <p14:tracePt t="65815" x="3743325" y="3552825"/>
          <p14:tracePt t="65831" x="3748088" y="3552825"/>
          <p14:tracePt t="65839" x="3752850" y="3552825"/>
          <p14:tracePt t="65852" x="3757613" y="3548063"/>
          <p14:tracePt t="65869" x="3771900" y="3529013"/>
          <p14:tracePt t="65885" x="3771900" y="3514725"/>
          <p14:tracePt t="65902" x="3776663" y="3505200"/>
          <p14:tracePt t="65983" x="3781425" y="3500438"/>
          <p14:tracePt t="66023" x="3781425" y="3490913"/>
          <p14:tracePt t="66038" x="3786188" y="3490913"/>
          <p14:tracePt t="66047" x="3790950" y="3486150"/>
          <p14:tracePt t="66054" x="3790950" y="3481388"/>
          <p14:tracePt t="66068" x="3790950" y="3476625"/>
          <p14:tracePt t="66085" x="3790950" y="3457575"/>
          <p14:tracePt t="66102" x="3790950" y="3433763"/>
          <p14:tracePt t="66119" x="3790950" y="3390900"/>
          <p14:tracePt t="66135" x="3790950" y="3362325"/>
          <p14:tracePt t="66152" x="3790950" y="3343275"/>
          <p14:tracePt t="66168" x="3795713" y="3314700"/>
          <p14:tracePt t="66185" x="3795713" y="3309938"/>
          <p14:tracePt t="66202" x="3805238" y="3295650"/>
          <p14:tracePt t="66219" x="3805238" y="3290888"/>
          <p14:tracePt t="66235" x="3805238" y="3281363"/>
          <p14:tracePt t="66252" x="3805238" y="3276600"/>
          <p14:tracePt t="66269" x="3805238" y="3271838"/>
          <p14:tracePt t="66285" x="3805238" y="3262313"/>
          <p14:tracePt t="66302" x="3795713" y="3252788"/>
          <p14:tracePt t="66319" x="3771900" y="3228975"/>
          <p14:tracePt t="66335" x="3762375" y="3214688"/>
          <p14:tracePt t="66351" x="3757613" y="3214688"/>
          <p14:tracePt t="66369" x="3752850" y="3209925"/>
          <p14:tracePt t="66414" x="3738563" y="3209925"/>
          <p14:tracePt t="66422" x="3724275" y="3209925"/>
          <p14:tracePt t="66436" x="3709988" y="3209925"/>
          <p14:tracePt t="66452" x="3671888" y="3209925"/>
          <p14:tracePt t="66469" x="3619500" y="3209925"/>
          <p14:tracePt t="66485" x="3567113" y="3209925"/>
          <p14:tracePt t="66503" x="3533775" y="3209925"/>
          <p14:tracePt t="66518" x="3529013" y="3209925"/>
          <p14:tracePt t="66535" x="3524250" y="3209925"/>
          <p14:tracePt t="66552" x="3509963" y="3209925"/>
          <p14:tracePt t="66569" x="3481388" y="3209925"/>
          <p14:tracePt t="66586" x="3443288" y="3209925"/>
          <p14:tracePt t="66602" x="3390900" y="3200400"/>
          <p14:tracePt t="66619" x="3324225" y="3181350"/>
          <p14:tracePt t="66636" x="3267075" y="3162300"/>
          <p14:tracePt t="66652" x="3214688" y="3162300"/>
          <p14:tracePt t="66669" x="3157538" y="3152775"/>
          <p14:tracePt t="66670" x="3138488" y="3152775"/>
          <p14:tracePt t="66686" x="3128963" y="3148013"/>
          <p14:tracePt t="66703" x="3119438" y="3148013"/>
          <p14:tracePt t="66759" x="3114675" y="3148013"/>
          <p14:tracePt t="66782" x="3105150" y="3148013"/>
          <p14:tracePt t="66798" x="3100388" y="3148013"/>
          <p14:tracePt t="66807" x="3095625" y="3152775"/>
          <p14:tracePt t="66822" x="3095625" y="3157538"/>
          <p14:tracePt t="66831" x="3095625" y="3162300"/>
          <p14:tracePt t="66838" x="3090863" y="3176588"/>
          <p14:tracePt t="66853" x="3090863" y="3190875"/>
          <p14:tracePt t="66869" x="3076575" y="3219450"/>
          <p14:tracePt t="66887" x="3071813" y="3252788"/>
          <p14:tracePt t="66903" x="3067050" y="3271838"/>
          <p14:tracePt t="66919" x="3067050" y="3290888"/>
          <p14:tracePt t="66936" x="3067050" y="3309938"/>
          <p14:tracePt t="66952" x="3067050" y="3324225"/>
          <p14:tracePt t="66969" x="3067050" y="3338513"/>
          <p14:tracePt t="66986" x="3067050" y="3348038"/>
          <p14:tracePt t="67002" x="3067050" y="3362325"/>
          <p14:tracePt t="67019" x="3071813" y="3390900"/>
          <p14:tracePt t="67036" x="3081338" y="3405188"/>
          <p14:tracePt t="67053" x="3090863" y="3424238"/>
          <p14:tracePt t="67069" x="3090863" y="3429000"/>
          <p14:tracePt t="67086" x="3095625" y="3433763"/>
          <p14:tracePt t="67110" x="3100388" y="3433763"/>
          <p14:tracePt t="67120" x="3105150" y="3433763"/>
          <p14:tracePt t="67154" x="3105150" y="3448050"/>
          <p14:tracePt t="67169" x="3109913" y="3452813"/>
          <p14:tracePt t="67186" x="3109913" y="3457575"/>
          <p14:tracePt t="67202" x="3114675" y="3462338"/>
          <p14:tracePt t="67236" x="3119438" y="3462338"/>
          <p14:tracePt t="67252" x="3128963" y="3467100"/>
          <p14:tracePt t="67270" x="3138488" y="3467100"/>
          <p14:tracePt t="67302" x="3157538" y="3467100"/>
          <p14:tracePt t="67319" x="3167063" y="3467100"/>
          <p14:tracePt t="67336" x="3176588" y="3467100"/>
          <p14:tracePt t="67353" x="3186113" y="3467100"/>
          <p14:tracePt t="67370" x="3200400" y="3467100"/>
          <p14:tracePt t="67386" x="3209925" y="3467100"/>
          <p14:tracePt t="67403" x="3219450" y="3467100"/>
          <p14:tracePt t="67419" x="3228975" y="3467100"/>
          <p14:tracePt t="67436" x="3238500" y="3467100"/>
          <p14:tracePt t="67453" x="3248025" y="3467100"/>
          <p14:tracePt t="67470" x="3262313" y="3476625"/>
          <p14:tracePt t="67486" x="3276600" y="3481388"/>
          <p14:tracePt t="67503" x="3286125" y="3481388"/>
          <p14:tracePt t="67519" x="3300413" y="3486150"/>
          <p14:tracePt t="67537" x="3309938" y="3486150"/>
          <p14:tracePt t="67553" x="3324225" y="3486150"/>
          <p14:tracePt t="67570" x="3343275" y="3486150"/>
          <p14:tracePt t="67587" x="3357563" y="3486150"/>
          <p14:tracePt t="67603" x="3371850" y="3481388"/>
          <p14:tracePt t="67620" x="3395663" y="3462338"/>
          <p14:tracePt t="67636" x="3419475" y="3438525"/>
          <p14:tracePt t="67653" x="3419475" y="3409950"/>
          <p14:tracePt t="67670" x="3419475" y="3405188"/>
          <p14:tracePt t="68031" x="3424238" y="3405188"/>
          <p14:tracePt t="68080" x="3424238" y="3395663"/>
          <p14:tracePt t="68088" x="3424238" y="3390900"/>
          <p14:tracePt t="68104" x="3424238" y="3376613"/>
          <p14:tracePt t="68120" x="3424238" y="3357563"/>
          <p14:tracePt t="68136" x="3438525" y="3333750"/>
          <p14:tracePt t="68153" x="3448050" y="3300413"/>
          <p14:tracePt t="68170" x="3471863" y="3248025"/>
          <p14:tracePt t="68187" x="3524250" y="3167063"/>
          <p14:tracePt t="68203" x="3590925" y="3114675"/>
          <p14:tracePt t="68221" x="3662363" y="3067050"/>
          <p14:tracePt t="68237" x="3762375" y="3043238"/>
          <p14:tracePt t="68239" x="3805238" y="3033713"/>
          <p14:tracePt t="68253" x="3852863" y="3033713"/>
          <p14:tracePt t="68270" x="3948113" y="3033713"/>
          <p14:tracePt t="68287" x="3990975" y="3033713"/>
          <p14:tracePt t="68303" x="4014788" y="3033713"/>
          <p14:tracePt t="68320" x="4033838" y="3043238"/>
          <p14:tracePt t="68337" x="4057650" y="3043238"/>
          <p14:tracePt t="68353" x="4076700" y="3057525"/>
          <p14:tracePt t="68370" x="4100513" y="3071813"/>
          <p14:tracePt t="68387" x="4114800" y="3071813"/>
          <p14:tracePt t="68404" x="4119563" y="3081338"/>
          <p14:tracePt t="68421" x="4129088" y="3086100"/>
          <p14:tracePt t="68437" x="4129088" y="3090863"/>
          <p14:tracePt t="68439" x="4129088" y="3095625"/>
          <p14:tracePt t="68855" x="4129088" y="3090863"/>
          <p14:tracePt t="69095" x="4129088" y="3105150"/>
          <p14:tracePt t="69103" x="4110038" y="3124200"/>
          <p14:tracePt t="69138" x="4086225" y="3195638"/>
          <p14:tracePt t="69154" x="4071938" y="3209925"/>
          <p14:tracePt t="69172" x="4067175" y="3228975"/>
          <p14:tracePt t="69279" x="4067175" y="3224213"/>
          <p14:tracePt t="69296" x="4067175" y="3219450"/>
          <p14:tracePt t="70623" x="4095750" y="3214688"/>
          <p14:tracePt t="70631" x="4262438" y="3133725"/>
          <p14:tracePt t="70640" x="4548188" y="3024188"/>
          <p14:tracePt t="70672" x="6710363" y="2828925"/>
          <p14:tracePt t="70690" x="7762875" y="2828925"/>
          <p14:tracePt t="70706" x="8458200" y="2828925"/>
          <p14:tracePt t="70722" x="8705850" y="2895600"/>
          <p14:tracePt t="70739" x="8734425" y="2924175"/>
          <p14:tracePt t="70756" x="8734425" y="2976563"/>
          <p14:tracePt t="70772" x="8705850" y="3052763"/>
          <p14:tracePt t="70790" x="8624888" y="3224213"/>
          <p14:tracePt t="70807" x="8567738" y="3443288"/>
          <p14:tracePt t="70822" x="8548688" y="3543300"/>
          <p14:tracePt t="70839" x="8543925" y="3714750"/>
          <p14:tracePt t="70855" x="8610600" y="3752850"/>
          <p14:tracePt t="70872" x="8715375" y="3762375"/>
          <p14:tracePt t="70889" x="8872538" y="3700463"/>
          <p14:tracePt t="70906" x="9058275" y="3576638"/>
          <p14:tracePt t="71039" x="76200" y="2970213"/>
          <p14:tracePt t="71046" x="114300" y="2951163"/>
          <p14:tracePt t="71054" x="158750" y="2932113"/>
          <p14:tracePt t="71063" x="184150" y="2932113"/>
          <p14:tracePt t="71070" x="222250" y="2932113"/>
          <p14:tracePt t="71079" x="236538" y="2932113"/>
          <p14:tracePt t="71086" x="242888" y="2932113"/>
          <p14:tracePt t="71095" x="268288" y="2932113"/>
          <p14:tracePt t="71102" x="280988" y="2932113"/>
          <p14:tracePt t="71110" x="319088" y="2932113"/>
          <p14:tracePt t="71119" x="344488" y="2938463"/>
          <p14:tracePt t="71126" x="414338" y="2976563"/>
          <p14:tracePt t="71134" x="439738" y="2989263"/>
          <p14:tracePt t="71142" x="452438" y="3001963"/>
          <p14:tracePt t="71174" x="401638" y="2938463"/>
          <p14:tracePt t="71183" x="306388" y="2771775"/>
          <p14:tracePt t="71192" x="95250" y="2486025"/>
          <p14:tracePt t="72054" x="458788" y="57150"/>
          <p14:tracePt t="72054" x="522288" y="127000"/>
          <p14:tracePt t="72054" x="592138" y="203200"/>
          <p14:tracePt t="72054" x="661988" y="300038"/>
          <p14:tracePt t="72054" x="752475" y="427038"/>
          <p14:tracePt t="72054" x="841375" y="560388"/>
          <p14:tracePt t="72054" x="942975" y="765175"/>
          <p14:tracePt t="72054" x="1012825" y="949325"/>
          <p14:tracePt t="72054" x="1063625" y="1160463"/>
          <p14:tracePt t="72054" x="1147763" y="1401763"/>
          <p14:tracePt t="72054" x="1192213" y="1574800"/>
          <p14:tracePt t="72054" x="1236663" y="1746250"/>
          <p14:tracePt t="72054" x="1287463" y="1938338"/>
          <p14:tracePt t="72054" x="1306513" y="2065338"/>
          <p14:tracePt t="72054" x="1325563" y="2160588"/>
          <p14:tracePt t="72054" x="1357313" y="2255838"/>
          <p14:tracePt t="72054" x="1376363" y="2351088"/>
          <p14:tracePt t="72054" x="1395413" y="2447925"/>
          <p14:tracePt t="72054" x="1433513" y="2574925"/>
          <p14:tracePt t="72054" x="1516063" y="2708275"/>
          <p14:tracePt t="72054" x="1592263" y="2798763"/>
          <p14:tracePt t="72054" x="1657350" y="2881313"/>
          <p14:tracePt t="72054" x="1714500" y="2938463"/>
          <p14:tracePt t="72054" x="1746250" y="2970213"/>
          <p14:tracePt t="72054" x="1771650" y="2995613"/>
          <p14:tracePt t="72054" x="1771650" y="3008313"/>
          <p14:tracePt t="72054" x="1784350" y="3021013"/>
          <p14:tracePt t="72054" x="1784350" y="3027363"/>
          <p14:tracePt t="72054" x="1784350" y="3040063"/>
          <p14:tracePt t="72054" x="1784350" y="3046413"/>
          <p14:tracePt t="72054" x="1784350" y="3071813"/>
          <p14:tracePt t="72054" x="1784350" y="3109913"/>
          <p14:tracePt t="72054" x="1778000" y="3141663"/>
          <p14:tracePt t="72054" x="1765300" y="3167063"/>
          <p14:tracePt t="72054" x="1752600" y="3192463"/>
          <p14:tracePt t="72054" x="1739900" y="3219450"/>
          <p14:tracePt t="72054" x="1733550" y="3225800"/>
          <p14:tracePt t="72054" x="1727200" y="3232150"/>
          <p14:tracePt t="72054" x="1714500" y="3232150"/>
          <p14:tracePt t="72054" x="1701800" y="3232150"/>
          <p14:tracePt t="72054" x="1695450" y="3232150"/>
          <p14:tracePt t="72054" x="1682750" y="3232150"/>
          <p14:tracePt t="72054" x="1676400" y="3232150"/>
          <p14:tracePt t="72054" x="1663700" y="3232150"/>
          <p14:tracePt t="72054" x="1651000" y="3244850"/>
          <p14:tracePt t="72054" x="1644650" y="3244850"/>
          <p14:tracePt t="72054" x="1631950" y="3257550"/>
          <p14:tracePt t="72054" x="1592263" y="3270250"/>
          <p14:tracePt t="72054" x="1566863" y="3289300"/>
          <p14:tracePt t="72054" x="1554163" y="3302000"/>
          <p14:tracePt t="72054" x="1547813" y="3314700"/>
          <p14:tracePt t="72054" x="1528763" y="3333750"/>
          <p14:tracePt t="72054" x="1503363" y="3346450"/>
          <p14:tracePt t="72054" x="1471613" y="3371850"/>
          <p14:tracePt t="72054" x="1433513" y="3403600"/>
          <p14:tracePt t="72054" x="1376363" y="3435350"/>
          <p14:tracePt t="72054" x="1281113" y="3473450"/>
          <p14:tracePt t="72054" x="1120775" y="3511550"/>
          <p14:tracePt t="72054" x="809625" y="3556000"/>
          <p14:tracePt t="72054" x="325438" y="3606800"/>
          <p14:tracePt t="72054" x="7086600" y="3148013"/>
          <p14:tracePt t="72054" x="5981700" y="3148013"/>
          <p14:tracePt t="72054" x="5362575" y="3148013"/>
          <p14:tracePt t="72054" x="5119688" y="3148013"/>
          <p14:tracePt t="72054" x="5053013" y="3143250"/>
          <p14:tracePt t="72054" x="5048250" y="3138488"/>
          <p14:tracePt t="72054" x="5048250" y="3128963"/>
          <p14:tracePt t="72054" x="5057775" y="3057525"/>
          <p14:tracePt t="72054" x="5114925" y="2967038"/>
          <p14:tracePt t="72054" x="5181600" y="2857500"/>
          <p14:tracePt t="72054" x="5267325" y="2714625"/>
          <p14:tracePt t="72054" x="5348288" y="2590800"/>
          <p14:tracePt t="72054" x="5391150" y="2543175"/>
          <p14:tracePt t="72054" x="5419725" y="2505075"/>
          <p14:tracePt t="72054" x="5472113" y="2428875"/>
          <p14:tracePt t="72054" x="5486400" y="2405063"/>
          <p14:tracePt t="72054" x="5500688" y="2424113"/>
          <p14:tracePt t="72054" x="5534025" y="2538413"/>
          <p14:tracePt t="72054" x="5586413" y="2728913"/>
          <p14:tracePt t="72054" x="6062663" y="3805238"/>
          <p14:tracePt t="72054" x="6205538" y="3995738"/>
          <p14:tracePt t="72054" x="6205538" y="4000500"/>
          <p14:tracePt t="72054" x="6210300" y="4000500"/>
          <p14:tracePt t="72054" x="6219825" y="4000500"/>
          <p14:tracePt t="72054" x="6224588" y="4000500"/>
          <p14:tracePt t="72054" x="6229350" y="4000500"/>
          <p14:tracePt t="72054" x="6234113" y="4000500"/>
          <p14:tracePt t="72054" x="6219825" y="3910013"/>
          <p14:tracePt t="72054" x="6191250" y="3867150"/>
          <p14:tracePt t="72054" x="6129338" y="3843338"/>
          <p14:tracePt t="72054" x="6119813" y="3829050"/>
          <p14:tracePt t="72054" x="6105525" y="3829050"/>
          <p14:tracePt t="72054" x="6148388" y="3848100"/>
          <p14:tracePt t="72054" x="6215063" y="3881438"/>
          <p14:tracePt t="72054" x="6324600" y="3995738"/>
          <p14:tracePt t="72054" x="6367463" y="4024313"/>
          <p14:tracePt t="72054" x="6381750" y="4067175"/>
          <p14:tracePt t="72054" x="6381750" y="4119563"/>
          <p14:tracePt t="72054" x="6381750" y="4167188"/>
          <p14:tracePt t="72054" x="6357938" y="4214813"/>
          <p14:tracePt t="72054" x="6310313" y="4267200"/>
          <p14:tracePt t="72054" x="6148388" y="4371975"/>
          <p14:tracePt t="72054" x="5900738" y="4438650"/>
          <p14:tracePt t="72054" x="5462588" y="4491038"/>
          <p14:tracePt t="72054" x="4767263" y="4591050"/>
          <p14:tracePt t="72054" x="3971925" y="4591050"/>
          <p14:tracePt t="72054" x="3019425" y="4552950"/>
          <p14:tracePt t="72054" x="2000250" y="4400550"/>
          <p14:tracePt t="72054" x="823913" y="4090988"/>
          <p14:tracePt t="72054" x="47625" y="2371725"/>
          <p14:tracePt t="72054" x="319088" y="2371725"/>
          <p14:tracePt t="72054" x="990600" y="2371725"/>
          <p14:tracePt t="72054" x="1071563" y="2371725"/>
          <p14:tracePt t="72054" x="1109663" y="2371725"/>
          <p14:tracePt t="72054" x="1128713" y="2371725"/>
          <p14:tracePt t="72054" x="1143000" y="2371725"/>
          <p14:tracePt t="72054" x="1147763" y="2371725"/>
          <p14:tracePt t="72054" x="1152525" y="2376488"/>
          <p14:tracePt t="72054" x="1152525" y="2381250"/>
          <p14:tracePt t="72054" x="1157288" y="2386013"/>
          <p14:tracePt t="72054" x="1166813" y="2390775"/>
          <p14:tracePt t="72054" x="1176338" y="2390775"/>
          <p14:tracePt t="72054" x="1181100" y="2390775"/>
          <p14:tracePt t="72054" x="1181100" y="2386013"/>
          <p14:tracePt t="72054" x="1185863" y="2386013"/>
          <p14:tracePt t="72054" x="1190625" y="2381250"/>
          <p14:tracePt t="72054" x="1190625" y="2376488"/>
          <p14:tracePt t="72054" x="1204913" y="2371725"/>
          <p14:tracePt t="72054" x="1209675" y="2366963"/>
          <p14:tracePt t="72054" x="1233488" y="2357438"/>
          <p14:tracePt t="72054" x="1281113" y="2343150"/>
          <p14:tracePt t="72054" x="1376363" y="2300288"/>
          <p14:tracePt t="72054" x="1585913" y="2247900"/>
          <p14:tracePt t="72054" x="1857375" y="2171700"/>
          <p14:tracePt t="72054" x="2166938" y="2085975"/>
          <p14:tracePt t="72054" x="2409825" y="2028825"/>
          <p14:tracePt t="72054" x="2805113" y="1938338"/>
          <p14:tracePt t="72054" x="3009900" y="1909763"/>
          <p14:tracePt t="72054" x="3167063" y="1885950"/>
          <p14:tracePt t="72054" x="3309938" y="1852613"/>
          <p14:tracePt t="72054" x="3395663" y="1843088"/>
          <p14:tracePt t="72054" x="3452813" y="1833563"/>
          <p14:tracePt t="72054" x="3481388" y="1833563"/>
          <p14:tracePt t="72054" x="3533775" y="1833563"/>
          <p14:tracePt t="72054" x="3595688" y="1833563"/>
          <p14:tracePt t="72054" x="3629025" y="1833563"/>
          <p14:tracePt t="72054" x="3652838" y="1833563"/>
          <p14:tracePt t="72054" x="3690938" y="1833563"/>
          <p14:tracePt t="72054" x="3767138" y="1833563"/>
          <p14:tracePt t="72054" x="4200525" y="1871663"/>
          <p14:tracePt t="72054" x="4510088" y="1952625"/>
          <p14:tracePt t="72054" x="4905375" y="2105025"/>
          <p14:tracePt t="72054" x="5238750" y="2247900"/>
          <p14:tracePt t="72054" x="5419725" y="2328863"/>
          <p14:tracePt t="72054" x="5486400" y="2362200"/>
          <p14:tracePt t="72054" x="5514975" y="2381250"/>
          <p14:tracePt t="72054" x="5519738" y="2381250"/>
          <p14:tracePt t="72054" x="5519738" y="2386013"/>
          <p14:tracePt t="72054" x="5524500" y="2386013"/>
          <p14:tracePt t="72054" x="5534025" y="2395538"/>
          <p14:tracePt t="72054" x="5538788" y="2405063"/>
          <p14:tracePt t="72054" x="5557838" y="2409825"/>
          <p14:tracePt t="72054" x="5567363" y="2428875"/>
          <p14:tracePt t="72054" x="5600700" y="2457450"/>
          <p14:tracePt t="72054" x="5700713" y="2505075"/>
          <p14:tracePt t="72054" x="6205538" y="2657475"/>
          <p14:tracePt t="72054" x="6615113" y="2690813"/>
          <p14:tracePt t="72054" x="6886575" y="2690813"/>
          <p14:tracePt t="72054" x="6934200" y="2767013"/>
          <p14:tracePt t="72054" x="6938963" y="2776538"/>
          <p14:tracePt t="72054" x="6938963" y="2800350"/>
          <p14:tracePt t="72054" x="6958013" y="2814638"/>
          <p14:tracePt t="72054" x="7077075" y="2833688"/>
          <p14:tracePt t="72054" x="7100888" y="2833688"/>
          <p14:tracePt t="72054" x="7148513" y="2852738"/>
          <p14:tracePt t="72054" x="7153275" y="2852738"/>
          <p14:tracePt t="72054" x="7215188" y="2862263"/>
          <p14:tracePt t="72054" x="7234238" y="2871788"/>
          <p14:tracePt t="72054" x="7286625" y="2905125"/>
          <p14:tracePt t="72054" x="7410450" y="2962275"/>
          <p14:tracePt t="72054" x="7600950" y="3009900"/>
          <p14:tracePt t="72054" x="7896225" y="3038475"/>
          <p14:tracePt t="72054" x="8258175" y="3090863"/>
          <p14:tracePt t="72054" x="8558213" y="3138488"/>
          <p14:tracePt t="72054" x="8867775" y="3186113"/>
          <p14:tracePt t="72054" x="9077325" y="3238500"/>
          <p14:tracePt t="72054" x="6350" y="3665538"/>
          <p14:tracePt t="72054" x="12700" y="3671888"/>
          <p14:tracePt t="72054" x="19050" y="3671888"/>
          <p14:tracePt t="72054" x="25400" y="3671888"/>
          <p14:tracePt t="72054" x="38100" y="3684588"/>
          <p14:tracePt t="72054" x="50800" y="3684588"/>
          <p14:tracePt t="72054" x="69850" y="3684588"/>
          <p14:tracePt t="72054" x="76200" y="3684588"/>
          <p14:tracePt t="72054" x="57150" y="3671888"/>
          <p14:tracePt t="72054" x="50800" y="3665538"/>
          <p14:tracePt t="72054" x="50800" y="3646488"/>
          <p14:tracePt t="72054" x="50800" y="3619500"/>
          <p14:tracePt t="72054" x="76200" y="3575050"/>
          <p14:tracePt t="72054" x="101600" y="3549650"/>
          <p14:tracePt t="72054" x="120650" y="3498850"/>
          <p14:tracePt t="72054" x="133350" y="3454400"/>
          <p14:tracePt t="72054" x="165100" y="3378200"/>
          <p14:tracePt t="72054" x="184150" y="3340100"/>
          <p14:tracePt t="72054" x="222250" y="3302000"/>
          <p14:tracePt t="72054" x="249238" y="3276600"/>
          <p14:tracePt t="72054" x="280988" y="3244850"/>
          <p14:tracePt t="72054" x="300038" y="3238500"/>
          <p14:tracePt t="72054" x="325438" y="3225800"/>
          <p14:tracePt t="72054" x="338138" y="3219450"/>
          <p14:tracePt t="72054" x="363538" y="3205163"/>
          <p14:tracePt t="72054" x="376238" y="3205163"/>
          <p14:tracePt t="72054" x="401638" y="3205163"/>
          <p14:tracePt t="72054" x="407988" y="3205163"/>
          <p14:tracePt t="72054" x="420688" y="3205163"/>
          <p14:tracePt t="72054" x="427038" y="3205163"/>
          <p14:tracePt t="72054" x="439738" y="3205163"/>
          <p14:tracePt t="72054" x="452438" y="3205163"/>
          <p14:tracePt t="72054" x="458788" y="3205163"/>
          <p14:tracePt t="72054" x="471488" y="3205163"/>
          <p14:tracePt t="72054" x="477838" y="3205163"/>
          <p14:tracePt t="72054" x="503238" y="3205163"/>
          <p14:tracePt t="72054" x="534988" y="3205163"/>
          <p14:tracePt t="72054" x="566738" y="3238500"/>
          <p14:tracePt t="72054" x="592138" y="3263900"/>
          <p14:tracePt t="72054" x="611188" y="3282950"/>
          <p14:tracePt t="72054" x="642938" y="3314700"/>
          <p14:tracePt t="72054" x="661988" y="3333750"/>
          <p14:tracePt t="72054" x="668338" y="3346450"/>
          <p14:tracePt t="72054" x="701675" y="3384550"/>
          <p14:tracePt t="72054" x="714375" y="3409950"/>
          <p14:tracePt t="72054" x="752475" y="3454400"/>
          <p14:tracePt t="72054" x="777875" y="3498850"/>
          <p14:tracePt t="72054" x="815975" y="3530600"/>
          <p14:tracePt t="72054" x="841375" y="3556000"/>
          <p14:tracePt t="72054" x="892175" y="3575050"/>
          <p14:tracePt t="72054" x="904875" y="3575050"/>
          <p14:tracePt t="72054" x="923925" y="3587750"/>
          <p14:tracePt t="72054" x="936625" y="3587750"/>
          <p14:tracePt t="72054" x="942975" y="3587750"/>
          <p14:tracePt t="72054" x="955675" y="3587750"/>
          <p14:tracePt t="72054" x="962025" y="3587750"/>
          <p14:tracePt t="72054" x="968375" y="3587750"/>
          <p14:tracePt t="72054" x="981075" y="3556000"/>
          <p14:tracePt t="72054" x="993775" y="3524250"/>
          <p14:tracePt t="72054" x="1012825" y="3473450"/>
          <p14:tracePt t="72054" x="1012825" y="3435350"/>
          <p14:tracePt t="72054" x="1076325" y="3416300"/>
          <p14:tracePt t="72054" x="1076325" y="3403600"/>
          <p14:tracePt t="72054" x="1101725" y="3371850"/>
          <p14:tracePt t="72054" x="1101725" y="3327400"/>
          <p14:tracePt t="72054" x="1082675" y="3270250"/>
          <p14:tracePt t="72054" x="962025" y="3192463"/>
          <p14:tracePt t="72054" x="835025" y="3103563"/>
          <p14:tracePt t="72054" x="649288" y="2944813"/>
          <p14:tracePt t="72054" x="465138" y="2701925"/>
          <p14:tracePt t="72054" x="300038" y="2486025"/>
          <p14:tracePt t="72054" x="152400" y="2268538"/>
          <p14:tracePt t="72054" x="63500" y="2065338"/>
          <p14:tracePt t="72710" x="8986838" y="700088"/>
          <p14:tracePt t="72720" x="8958263" y="709613"/>
          <p14:tracePt t="72726" x="8953500" y="709613"/>
          <p14:tracePt t="72740" x="8939213" y="709613"/>
          <p14:tracePt t="72757" x="8901113" y="719138"/>
          <p14:tracePt t="72774" x="8777288" y="719138"/>
          <p14:tracePt t="72791" x="8710613" y="719138"/>
          <p14:tracePt t="72807" x="8424863" y="685800"/>
          <p14:tracePt t="72824" x="8253413" y="633413"/>
          <p14:tracePt t="72840" x="8129588" y="609600"/>
          <p14:tracePt t="72857" x="8001000" y="576263"/>
          <p14:tracePt t="72874" x="7881938" y="557213"/>
          <p14:tracePt t="72890" x="7753350" y="557213"/>
          <p14:tracePt t="72907" x="7691438" y="557213"/>
          <p14:tracePt t="72951" x="7686675" y="557213"/>
          <p14:tracePt t="73279" x="7696200" y="557213"/>
          <p14:tracePt t="73287" x="7720013" y="571500"/>
          <p14:tracePt t="73294" x="7810500" y="719138"/>
          <p14:tracePt t="73308" x="7881938" y="938213"/>
          <p14:tracePt t="73324" x="8043863" y="1552575"/>
          <p14:tracePt t="73341" x="8210550" y="2024063"/>
          <p14:tracePt t="73358" x="8372475" y="2419350"/>
          <p14:tracePt t="73375" x="8534400" y="2819400"/>
          <p14:tracePt t="73391" x="8553450" y="2905125"/>
          <p14:tracePt t="73407" x="8553450" y="2947988"/>
          <p14:tracePt t="73424" x="8553450" y="2971800"/>
          <p14:tracePt t="73527" x="8548688" y="2981325"/>
          <p14:tracePt t="73543" x="8534400" y="2995613"/>
          <p14:tracePt t="73559" x="8482013" y="3028950"/>
          <p14:tracePt t="73574" x="8386763" y="3105150"/>
          <p14:tracePt t="73591" x="8258175" y="3167063"/>
          <p14:tracePt t="73607" x="8129588" y="3209925"/>
          <p14:tracePt t="73624" x="8062913" y="3233738"/>
          <p14:tracePt t="73641" x="8029575" y="3233738"/>
          <p14:tracePt t="73658" x="8020050" y="3233738"/>
          <p14:tracePt t="73675" x="7991475" y="3233738"/>
          <p14:tracePt t="73692" x="7962900" y="3233738"/>
          <p14:tracePt t="73708" x="7920038" y="3238500"/>
          <p14:tracePt t="73724" x="7915275" y="3238500"/>
          <p14:tracePt t="73741" x="7910513" y="3238500"/>
          <p14:tracePt t="73758" x="7910513" y="3233738"/>
          <p14:tracePt t="74199" x="7905750" y="3228975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\begin{document}&#10;&#10;\begin{gather*}&#10;\cdots&#10;\end{gather*}&#10;&#10;\end{document}"/>
  <p:tag name="IGUANATEXSIZE" val="24"/>
  <p:tag name="IGUANATEXCURSOR" val="402"/>
  <p:tag name="TRANSPARENCY" val="True"/>
  <p:tag name="FILENAME" val=""/>
  <p:tag name="LATEXENGINEID" val="0"/>
  <p:tag name="TEMPFOLDER" val="C:\Users\tn5093\iguanatex_temp\"/>
  <p:tag name="LATEXFORMHEIGHT" val="413"/>
  <p:tag name="LATEXFORMWIDTH" val="608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0.4499"/>
  <p:tag name="ORIGINALWIDTH" val="1126.359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\begin{document}&#10;&#10;\begin{gather*}&#10;\mat{P}=\left(\sum_{i=1}^{m}\omega_i \mat{P}_i^{-1}\right)^{-1}&#10;\end{gather*}&#10;&#10;\end{document}"/>
  <p:tag name="IGUANATEXSIZE" val="24"/>
  <p:tag name="IGUANATEXCURSOR" val="423"/>
  <p:tag name="TRANSPARENCY" val="True"/>
  <p:tag name="FILENAME" val=""/>
  <p:tag name="LATEXENGINEID" val="0"/>
  <p:tag name="TEMPFOLDER" val="c:\temp\"/>
  <p:tag name="LATEXFORMHEIGHT" val="413"/>
  <p:tag name="LATEXFORMWIDTH" val="608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2.2122"/>
  <p:tag name="ORIGINALWIDTH" val="1076.865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omega_i = \frac{1 / \text{tr}(\mat{P}_i)}{\sum_{i=1}^m 1/\text{tr}(\mat{P}_i)}&#10;\end{equation*}&#10;\end{document}"/>
  <p:tag name="IGUANATEXSIZE" val="15.88"/>
  <p:tag name="IGUANATEXCURSOR" val="320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073"/>
  <p:tag name="ORIGINALWIDTH" val="542.1822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sum_{i=1}^m\frac{1}{\text{tr}(\mat{P}_i)}&#10;\end{equation*}&#10;\end{document}"/>
  <p:tag name="IGUANATEXSIZE" val="16"/>
  <p:tag name="IGUANATEXCURSOR" val="277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9854"/>
  <p:tag name="ORIGINALWIDTH" val="362.2047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\hat{\vec{x}}_1,\ \mat{P}_1&#10;\end{gather*}&#10;&#10;\end{document}"/>
  <p:tag name="IGUANATEXSIZE" val="20"/>
  <p:tag name="IGUANATEXCURSOR" val="457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9854"/>
  <p:tag name="ORIGINALWIDTH" val="365.2043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\hat{\vec{x}}_2,\ \mat{P}_2&#10;\end{gather*}&#10;&#10;\end{document}"/>
  <p:tag name="IGUANATEXSIZE" val="20"/>
  <p:tag name="IGUANATEXCURSOR" val="471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444.6944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\hat{\vec{x}}_m,\ \mat{P}_m&#10;\end{gather*}&#10;&#10;\end{document}"/>
  <p:tag name="IGUANATEXSIZE" val="20"/>
  <p:tag name="IGUANATEXCURSOR" val="471"/>
  <p:tag name="TRANSPARENCY" val="True"/>
  <p:tag name="FILENAME" val=""/>
  <p:tag name="LATEXENGINEID" val="0"/>
  <p:tag name="TEMPFOLDER" val="c:\temp\"/>
  <p:tag name="LATEXFORMHEIGHT" val="522"/>
  <p:tag name="LATEXFORMWIDTH" val="632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\begin{document}&#10;&#10;\begin{gather*}&#10;\cdots&#10;\end{gather*}&#10;&#10;\end{document}"/>
  <p:tag name="IGUANATEXSIZE" val="24"/>
  <p:tag name="IGUANATEXCURSOR" val="402"/>
  <p:tag name="TRANSPARENCY" val="True"/>
  <p:tag name="FILENAME" val=""/>
  <p:tag name="LATEXENGINEID" val="0"/>
  <p:tag name="TEMPFOLDER" val="C:\Users\tn5093\iguanatex_temp\"/>
  <p:tag name="LATEXFORMHEIGHT" val="413"/>
  <p:tag name="LATEXFORMWIDTH" val="608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\begin{document}&#10;&#10;\begin{gather*}&#10;\cdots&#10;\end{gather*}&#10;&#10;\end{document}"/>
  <p:tag name="IGUANATEXSIZE" val="24"/>
  <p:tag name="IGUANATEXCURSOR" val="402"/>
  <p:tag name="TRANSPARENCY" val="True"/>
  <p:tag name="FILENAME" val=""/>
  <p:tag name="LATEXENGINEID" val="0"/>
  <p:tag name="TEMPFOLDER" val="C:\Users\tn5093\iguanatex_temp\"/>
  <p:tag name="LATEXFORMHEIGHT" val="413"/>
  <p:tag name="LATEXFORMWIDTH" val="608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05.1743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i \in [1\dots m]&#10;\end{equation*}&#10;\end{document}"/>
  <p:tag name="IGUANATEXSIZE" val="16"/>
  <p:tag name="IGUANATEXCURSOR" val="280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4.2145"/>
  <p:tag name="ORIGINALWIDTH" val="681.6648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Mean of a random variable / vector&#10;\newcommand{\mean}[1]{\ensuremath{\hat{#1}}}&#10;&#10;\begin{document}&#10;&#10;\begin{gather*}&#10;\frac{1}{\text{tr}(\mat{P}_i)} \mat{P}_i^{-1} \mean{\vec{x}}_i\end{gather*}&#10;&#10;\end{document}"/>
  <p:tag name="IGUANATEXSIZE" val="24"/>
  <p:tag name="IGUANATEXCURSOR" val="479"/>
  <p:tag name="TRANSPARENCY" val="True"/>
  <p:tag name="FILENAME" val=""/>
  <p:tag name="LATEXENGINEID" val="0"/>
  <p:tag name="TEMPFOLDER" val="c:\temp\"/>
  <p:tag name="LATEXFORMHEIGHT" val="413"/>
  <p:tag name="LATEXFORMWIDTH" val="608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073"/>
  <p:tag name="ORIGINALWIDTH" val="1008.624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Mean of a random variable / vector&#10;\newcommand{\mean}[1]{\ensuremath{\hat{#1}}}&#10;&#10;\begin{document}&#10;&#10;\begin{gather*}&#10;\mean{\vec{x}} =\mat{P}\sum_{i=1}^{m}\omega_i \mat{P}_i^{-1} \mean{\vec{x}}_i\end{gather*}&#10;&#10;\end{document}"/>
  <p:tag name="IGUANATEXSIZE" val="24"/>
  <p:tag name="IGUANATEXCURSOR" val="515"/>
  <p:tag name="TRANSPARENCY" val="True"/>
  <p:tag name="FILENAME" val=""/>
  <p:tag name="LATEXENGINEID" val="0"/>
  <p:tag name="TEMPFOLDER" val="c:\temp\"/>
  <p:tag name="LATEXFORMHEIGHT" val="413"/>
  <p:tag name="LATEXFORMWIDTH" val="608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4.2145"/>
  <p:tag name="ORIGINALWIDTH" val="564.6794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\begin{document}&#10;&#10;\begin{gather*}&#10;\frac{1}{\text{tr}(\mat{P}_i)} \mat{P}_i^{-1}&#10;\end{gather*}&#10;&#10;\end{document}"/>
  <p:tag name="IGUANATEXSIZE" val="24"/>
  <p:tag name="IGUANATEXCURSOR" val="396"/>
  <p:tag name="TRANSPARENCY" val="True"/>
  <p:tag name="FILENAME" val=""/>
  <p:tag name="LATEXENGINEID" val="0"/>
  <p:tag name="TEMPFOLDER" val="c:\temp\"/>
  <p:tag name="LATEXFORMHEIGHT" val="413"/>
  <p:tag name="LATEXFORMWIDTH" val="608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4.2145"/>
  <p:tag name="ORIGINALWIDTH" val="333.7083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frac{1}{\text{tr}(\mat{P}_i)}&#10;\end{equation*}&#10;\end{document}"/>
  <p:tag name="IGUANATEXSIZE" val="16"/>
  <p:tag name="IGUANATEXCURSOR" val="265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073"/>
  <p:tag name="ORIGINALWIDTH" val="890.8887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Mean of a random variable / vector&#10;\newcommand{\mean}[1]{\ensuremath{\hat{#1}}}&#10;&#10;\begin{document}&#10;&#10;\begin{gather*}&#10;\sum_{i=1}^{m}\frac{1}{\text{tr}(\mat{P}_i)} \mat{P}_i^{-1} \mean{\vec{x}}_i\end{gather*}&#10;&#10;\end{document}"/>
  <p:tag name="IGUANATEXSIZE" val="24"/>
  <p:tag name="IGUANATEXCURSOR" val="492"/>
  <p:tag name="TRANSPARENCY" val="True"/>
  <p:tag name="FILENAME" val=""/>
  <p:tag name="LATEXENGINEID" val="0"/>
  <p:tag name="TEMPFOLDER" val="c:\temp\"/>
  <p:tag name="LATEXFORMHEIGHT" val="413"/>
  <p:tag name="LATEXFORMWIDTH" val="608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073"/>
  <p:tag name="ORIGINALWIDTH" val="773.9032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\begin{document}&#10;&#10;\begin{gather*}&#10;\sum_{i=1}^{m}\frac{1}{\text{tr}(\mat{P}_i)} \mat{P}_i^{-1}&#10;\end{gather*}&#10;&#10;\end{document}"/>
  <p:tag name="IGUANATEXSIZE" val="24"/>
  <p:tag name="IGUANATEXCURSOR" val="409"/>
  <p:tag name="TRANSPARENCY" val="True"/>
  <p:tag name="FILENAME" val=""/>
  <p:tag name="LATEXENGINEID" val="0"/>
  <p:tag name="TEMPFOLDER" val="c:\temp\"/>
  <p:tag name="LATEXFORMHEIGHT" val="413"/>
  <p:tag name="LATEXFORMWIDTH" val="608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073"/>
  <p:tag name="ORIGINALWIDTH" val="542.1822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sum_{i=1}^m\frac{1}{\text{tr}(\mat{P}_i)}&#10;\end{equation*}&#10;\end{document}"/>
  <p:tag name="IGUANATEXSIZE" val="16"/>
  <p:tag name="IGUANATEXCURSOR" val="277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073"/>
  <p:tag name="ORIGINALWIDTH" val="1008.624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Mean of a random variable / vector&#10;\newcommand{\mean}[1]{\ensuremath{\hat{#1}}}&#10;&#10;\begin{document}&#10;&#10;\begin{gather*}&#10;\mean{\vec{x}} =\mat{P}\sum_{i=1}^{m}\omega_i \mat{P}_i^{-1} \mean{\vec{x}}_i\end{gather*}&#10;&#10;\end{document}"/>
  <p:tag name="IGUANATEXSIZE" val="24"/>
  <p:tag name="IGUANATEXCURSOR" val="515"/>
  <p:tag name="TRANSPARENCY" val="True"/>
  <p:tag name="FILENAME" val=""/>
  <p:tag name="LATEXENGINEID" val="0"/>
  <p:tag name="TEMPFOLDER" val="c:\temp\"/>
  <p:tag name="LATEXFORMHEIGHT" val="413"/>
  <p:tag name="LATEXFORMWIDTH" val="608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0.4499"/>
  <p:tag name="ORIGINALWIDTH" val="1126.359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\begin{document}&#10;&#10;\begin{gather*}&#10;\mat{P}=\left(\sum_{i=1}^{m}\omega_i \mat{P}_i^{-1}\right)^{-1}&#10;\end{gather*}&#10;&#10;\end{document}"/>
  <p:tag name="IGUANATEXSIZE" val="24"/>
  <p:tag name="IGUANATEXCURSOR" val="423"/>
  <p:tag name="TRANSPARENCY" val="True"/>
  <p:tag name="FILENAME" val=""/>
  <p:tag name="LATEXENGINEID" val="0"/>
  <p:tag name="TEMPFOLDER" val="c:\temp\"/>
  <p:tag name="LATEXFORMHEIGHT" val="413"/>
  <p:tag name="LATEXFORMWIDTH" val="608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2.2122"/>
  <p:tag name="ORIGINALWIDTH" val="1076.865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omega_i = \frac{1 / \text{tr}(\mat{P}_i)}{\sum_{i=1}^m 1/\text{tr}(\mat{P}_i)}&#10;\end{equation*}&#10;\end{document}"/>
  <p:tag name="IGUANATEXSIZE" val="15.88"/>
  <p:tag name="IGUANATEXCURSOR" val="320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102.7372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m&#10;\end{equation*}&#10;\end{document}"/>
  <p:tag name="IGUANATEXSIZE" val="16"/>
  <p:tag name="IGUANATEXCURSOR" val="266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8.24149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n&#10;\end{equation*}&#10;\end{document}"/>
  <p:tag name="IGUANATEXSIZE" val="16"/>
  <p:tag name="IGUANATEXCURSOR" val="266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0.4499"/>
  <p:tag name="ORIGINALWIDTH" val="1126.359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\begin{document}&#10;&#10;\begin{gather*}&#10;\mat{P}=\left(\sum_{i=1}^{m}\omega_i \mat{P}_i^{-1}\right)^{-1}&#10;\end{gather*}&#10;&#10;\end{document}"/>
  <p:tag name="IGUANATEXSIZE" val="24"/>
  <p:tag name="IGUANATEXCURSOR" val="423"/>
  <p:tag name="TRANSPARENCY" val="True"/>
  <p:tag name="FILENAME" val=""/>
  <p:tag name="LATEXENGINEID" val="0"/>
  <p:tag name="TEMPFOLDER" val="c:\temp\"/>
  <p:tag name="LATEXFORMHEIGHT" val="413"/>
  <p:tag name="LATEXFORMWIDTH" val="608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287.964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log N&#10;\end{equation*}&#10;\end{document}"/>
  <p:tag name="IGUANATEXSIZE" val="16"/>
  <p:tag name="IGUANATEXCURSOR" val="270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2.99213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x&#10;\end{gather*}&#10;&#10;\end{document}"/>
  <p:tag name="IGUANATEXSIZE" val="20"/>
  <p:tag name="IGUANATEXCURSOR" val="445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58.49268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y&#10;\end{gather*}&#10;&#10;\end{document}"/>
  <p:tag name="IGUANATEXSIZE" val="20"/>
  <p:tag name="IGUANATEXCURSOR" val="445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23772"/>
  <p:tag name="ORIGINALWIDTH" val="281.9647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x+y&#10;\end{gather*}&#10;&#10;\end{document}"/>
  <p:tag name="IGUANATEXSIZE" val="20"/>
  <p:tag name="IGUANATEXCURSOR" val="447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073"/>
  <p:tag name="ORIGINALWIDTH" val="890.8887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Mean of a random variable / vector&#10;\newcommand{\mean}[1]{\ensuremath{\hat{#1}}}&#10;&#10;\begin{document}&#10;&#10;\begin{gather*}&#10;\sum_{i=1}^{m}\frac{1}{\text{tr}(\mat{P}_i)} \mat{P}_i^{-1} \mean{\vec{x}}_i\end{gather*}&#10;&#10;\end{document}"/>
  <p:tag name="IGUANATEXSIZE" val="24"/>
  <p:tag name="IGUANATEXCURSOR" val="492"/>
  <p:tag name="TRANSPARENCY" val="True"/>
  <p:tag name="FILENAME" val=""/>
  <p:tag name="LATEXENGINEID" val="0"/>
  <p:tag name="TEMPFOLDER" val="c:\temp\"/>
  <p:tag name="LATEXFORMHEIGHT" val="413"/>
  <p:tag name="LATEXFORMWIDTH" val="608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073"/>
  <p:tag name="ORIGINALWIDTH" val="773.9032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\begin{document}&#10;&#10;\begin{gather*}&#10;\sum_{i=1}^{m}\frac{1}{\text{tr}(\mat{P}_i)} \mat{P}_i^{-1}&#10;\end{gather*}&#10;&#10;\end{document}"/>
  <p:tag name="IGUANATEXSIZE" val="24"/>
  <p:tag name="IGUANATEXCURSOR" val="409"/>
  <p:tag name="TRANSPARENCY" val="True"/>
  <p:tag name="FILENAME" val=""/>
  <p:tag name="LATEXENGINEID" val="0"/>
  <p:tag name="TEMPFOLDER" val="c:\temp\"/>
  <p:tag name="LATEXFORMHEIGHT" val="413"/>
  <p:tag name="LATEXFORMWIDTH" val="608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073"/>
  <p:tag name="ORIGINALWIDTH" val="1008.624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Mean of a random variable / vector&#10;\newcommand{\mean}[1]{\ensuremath{\hat{#1}}}&#10;&#10;\begin{document}&#10;&#10;\begin{gather*}&#10;\mean{\vec{x}} =\mat{P}\sum_{i=1}^{m}\omega_i \mat{P}_i^{-1} \mean{\vec{x}}_i\end{gather*}&#10;&#10;\end{document}"/>
  <p:tag name="IGUANATEXSIZE" val="24"/>
  <p:tag name="IGUANATEXCURSOR" val="515"/>
  <p:tag name="TRANSPARENCY" val="True"/>
  <p:tag name="FILENAME" val=""/>
  <p:tag name="LATEXENGINEID" val="0"/>
  <p:tag name="TEMPFOLDER" val="c:\temp\"/>
  <p:tag name="LATEXFORMHEIGHT" val="413"/>
  <p:tag name="LATEXFORMWIDTH" val="608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LM Sans 12"/>
        <a:ea typeface=""/>
        <a:cs typeface=""/>
      </a:majorFont>
      <a:minorFont>
        <a:latin typeface="LM Sans 10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otx" id="{9A827431-1F02-4DC9-B391-919A1F24A15C}" vid="{3C16F489-D9FD-426E-B4B9-0B20EC71A9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53846</TotalTime>
  <Words>495</Words>
  <Application>Microsoft Office PowerPoint</Application>
  <PresentationFormat>On-screen Show (16:9)</PresentationFormat>
  <Paragraphs>115</Paragraphs>
  <Slides>11</Slides>
  <Notes>1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LM Sans 10</vt:lpstr>
      <vt:lpstr>LM Sans 8</vt:lpstr>
      <vt:lpstr>Office Theme</vt:lpstr>
      <vt:lpstr>Encrypted Fast Covariance Intersection Without Leaking Fusion Weights</vt:lpstr>
      <vt:lpstr>Context</vt:lpstr>
      <vt:lpstr>Problem</vt:lpstr>
      <vt:lpstr>Related Solutions</vt:lpstr>
      <vt:lpstr>Covariance Intersection and Paillier Encryption</vt:lpstr>
      <vt:lpstr>Information Form and Delayed Evaluation</vt:lpstr>
      <vt:lpstr>Encryption Fast Covariance Intersection</vt:lpstr>
      <vt:lpstr>Estimation Performance</vt:lpstr>
      <vt:lpstr>Complexity</vt:lpstr>
      <vt:lpstr>Security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Title of Presentation</dc:title>
  <dc:creator>ristic</dc:creator>
  <cp:lastModifiedBy>ristic</cp:lastModifiedBy>
  <cp:revision>185</cp:revision>
  <cp:lastPrinted>2021-10-11T15:56:20Z</cp:lastPrinted>
  <dcterms:created xsi:type="dcterms:W3CDTF">2021-11-01T13:25:28Z</dcterms:created>
  <dcterms:modified xsi:type="dcterms:W3CDTF">2022-09-08T14:30:54Z</dcterms:modified>
</cp:coreProperties>
</file>